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8"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EAB4"/>
    <a:srgbClr val="FF7CFC"/>
    <a:srgbClr val="FD7BF7"/>
    <a:srgbClr val="28F8D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7" autoAdjust="0"/>
    <p:restoredTop sz="95833"/>
  </p:normalViewPr>
  <p:slideViewPr>
    <p:cSldViewPr snapToGrid="0">
      <p:cViewPr varScale="1">
        <p:scale>
          <a:sx n="107" d="100"/>
          <a:sy n="107" d="100"/>
        </p:scale>
        <p:origin x="768"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nnah Stevens" userId="a38f41a3-8fa0-4ecf-87b2-1d0e68af410e" providerId="ADAL" clId="{1E5C422D-62DC-40C6-8912-FA13EE9129D7}"/>
    <pc:docChg chg="undo custSel addSld delSld modSld">
      <pc:chgData name="Hannah Stevens" userId="a38f41a3-8fa0-4ecf-87b2-1d0e68af410e" providerId="ADAL" clId="{1E5C422D-62DC-40C6-8912-FA13EE9129D7}" dt="2022-09-09T05:20:06.753" v="3431" actId="207"/>
      <pc:docMkLst>
        <pc:docMk/>
      </pc:docMkLst>
      <pc:sldChg chg="addSp delSp modSp add del mod">
        <pc:chgData name="Hannah Stevens" userId="a38f41a3-8fa0-4ecf-87b2-1d0e68af410e" providerId="ADAL" clId="{1E5C422D-62DC-40C6-8912-FA13EE9129D7}" dt="2022-09-08T14:00:08.015" v="1704" actId="20577"/>
        <pc:sldMkLst>
          <pc:docMk/>
          <pc:sldMk cId="482922514" sldId="256"/>
        </pc:sldMkLst>
      </pc:sldChg>
      <pc:sldChg chg="del">
        <pc:chgData name="Hannah Stevens" userId="a38f41a3-8fa0-4ecf-87b2-1d0e68af410e" providerId="ADAL" clId="{1E5C422D-62DC-40C6-8912-FA13EE9129D7}" dt="2022-09-08T13:49:20.543" v="1504" actId="47"/>
        <pc:sldMkLst>
          <pc:docMk/>
          <pc:sldMk cId="1820860593" sldId="257"/>
        </pc:sldMkLst>
      </pc:sldChg>
      <pc:sldChg chg="delSp modSp add mod">
        <pc:chgData name="Hannah Stevens" userId="a38f41a3-8fa0-4ecf-87b2-1d0e68af410e" providerId="ADAL" clId="{1E5C422D-62DC-40C6-8912-FA13EE9129D7}" dt="2022-09-09T05:20:06.753" v="3431" actId="207"/>
        <pc:sldMkLst>
          <pc:docMk/>
          <pc:sldMk cId="755978900" sldId="258"/>
        </pc:sldMkLst>
      </pc:sldChg>
    </pc:docChg>
  </pc:docChgLst>
  <pc:docChgLst>
    <pc:chgData name="Katy Swire" userId="S::katy.swire@parklandset.org.uk::5b3102c1-aac0-4001-a8ba-ed7b459bee8c" providerId="AD" clId="Web-{FA35C275-F57B-AA05-700A-C5B35DE7CAFB}"/>
    <pc:docChg chg="modSld">
      <pc:chgData name="Katy Swire" userId="S::katy.swire@parklandset.org.uk::5b3102c1-aac0-4001-a8ba-ed7b459bee8c" providerId="AD" clId="Web-{FA35C275-F57B-AA05-700A-C5B35DE7CAFB}" dt="2025-09-02T15:46:28.457" v="1" actId="20577"/>
      <pc:docMkLst>
        <pc:docMk/>
      </pc:docMkLst>
      <pc:sldChg chg="delSp modSp">
        <pc:chgData name="Katy Swire" userId="S::katy.swire@parklandset.org.uk::5b3102c1-aac0-4001-a8ba-ed7b459bee8c" providerId="AD" clId="Web-{FA35C275-F57B-AA05-700A-C5B35DE7CAFB}" dt="2025-09-02T15:46:28.457" v="1" actId="20577"/>
        <pc:sldMkLst>
          <pc:docMk/>
          <pc:sldMk cId="482922514" sldId="256"/>
        </pc:sldMkLst>
        <pc:spChg chg="mod">
          <ac:chgData name="Katy Swire" userId="S::katy.swire@parklandset.org.uk::5b3102c1-aac0-4001-a8ba-ed7b459bee8c" providerId="AD" clId="Web-{FA35C275-F57B-AA05-700A-C5B35DE7CAFB}" dt="2025-09-02T15:46:28.457" v="1" actId="20577"/>
          <ac:spMkLst>
            <pc:docMk/>
            <pc:sldMk cId="482922514" sldId="256"/>
            <ac:spMk id="2" creationId="{D4412F13-BF36-0979-585A-C94ADBF6D01D}"/>
          </ac:spMkLst>
        </pc:spChg>
        <pc:picChg chg="del">
          <ac:chgData name="Katy Swire" userId="S::katy.swire@parklandset.org.uk::5b3102c1-aac0-4001-a8ba-ed7b459bee8c" providerId="AD" clId="Web-{FA35C275-F57B-AA05-700A-C5B35DE7CAFB}" dt="2025-09-02T15:46:21.269" v="0"/>
          <ac:picMkLst>
            <pc:docMk/>
            <pc:sldMk cId="482922514" sldId="256"/>
            <ac:picMk id="21" creationId="{79093186-7031-CEF3-F9FF-4C121802E1C5}"/>
          </ac:picMkLst>
        </pc:picChg>
      </pc:sldChg>
    </pc:docChg>
  </pc:docChgLst>
  <pc:docChgLst>
    <pc:chgData name="Emma Challenor" userId="S::emma.challenor@parklandset.org.uk::80432869-681e-4155-87b9-d5bd67d752d6" providerId="AD" clId="Web-{DE436EDF-2C10-CDAE-EEDB-C5355008004C}"/>
    <pc:docChg chg="modSld">
      <pc:chgData name="Emma Challenor" userId="S::emma.challenor@parklandset.org.uk::80432869-681e-4155-87b9-d5bd67d752d6" providerId="AD" clId="Web-{DE436EDF-2C10-CDAE-EEDB-C5355008004C}" dt="2023-09-04T12:43:14.245" v="49" actId="20577"/>
      <pc:docMkLst>
        <pc:docMk/>
      </pc:docMkLst>
      <pc:sldChg chg="modSp">
        <pc:chgData name="Emma Challenor" userId="S::emma.challenor@parklandset.org.uk::80432869-681e-4155-87b9-d5bd67d752d6" providerId="AD" clId="Web-{DE436EDF-2C10-CDAE-EEDB-C5355008004C}" dt="2023-09-04T12:43:14.245" v="49" actId="20577"/>
        <pc:sldMkLst>
          <pc:docMk/>
          <pc:sldMk cId="482922514" sldId="256"/>
        </pc:sldMkLst>
      </pc:sldChg>
    </pc:docChg>
  </pc:docChgLst>
  <pc:docChgLst>
    <pc:chgData name="Katy Swire" userId="S::katy.swire@parklandset.org.uk::5b3102c1-aac0-4001-a8ba-ed7b459bee8c" providerId="AD" clId="Web-{27CC53EE-AB85-A20C-D61C-DE6A19980BF7}"/>
    <pc:docChg chg="modSld">
      <pc:chgData name="Katy Swire" userId="S::katy.swire@parklandset.org.uk::5b3102c1-aac0-4001-a8ba-ed7b459bee8c" providerId="AD" clId="Web-{27CC53EE-AB85-A20C-D61C-DE6A19980BF7}" dt="2024-08-21T12:53:34.142" v="2" actId="20577"/>
      <pc:docMkLst>
        <pc:docMk/>
      </pc:docMkLst>
      <pc:sldChg chg="delSp modSp">
        <pc:chgData name="Katy Swire" userId="S::katy.swire@parklandset.org.uk::5b3102c1-aac0-4001-a8ba-ed7b459bee8c" providerId="AD" clId="Web-{27CC53EE-AB85-A20C-D61C-DE6A19980BF7}" dt="2024-08-21T12:53:34.142" v="2" actId="20577"/>
        <pc:sldMkLst>
          <pc:docMk/>
          <pc:sldMk cId="482922514" sldId="256"/>
        </pc:sldMkLst>
      </pc:sldChg>
    </pc:docChg>
  </pc:docChgLst>
  <pc:docChgLst>
    <pc:chgData name="Katy Swire" userId="5b3102c1-aac0-4001-a8ba-ed7b459bee8c" providerId="ADAL" clId="{D839A8C7-BEDF-7548-839C-0B2C6B6EB6FA}"/>
    <pc:docChg chg="custSel modSld">
      <pc:chgData name="Katy Swire" userId="5b3102c1-aac0-4001-a8ba-ed7b459bee8c" providerId="ADAL" clId="{D839A8C7-BEDF-7548-839C-0B2C6B6EB6FA}" dt="2025-09-02T15:51:38.536" v="328" actId="20577"/>
      <pc:docMkLst>
        <pc:docMk/>
      </pc:docMkLst>
      <pc:sldChg chg="modSp mod">
        <pc:chgData name="Katy Swire" userId="5b3102c1-aac0-4001-a8ba-ed7b459bee8c" providerId="ADAL" clId="{D839A8C7-BEDF-7548-839C-0B2C6B6EB6FA}" dt="2025-09-02T15:49:18.814" v="244" actId="20577"/>
        <pc:sldMkLst>
          <pc:docMk/>
          <pc:sldMk cId="482922514" sldId="256"/>
        </pc:sldMkLst>
        <pc:spChg chg="mod">
          <ac:chgData name="Katy Swire" userId="5b3102c1-aac0-4001-a8ba-ed7b459bee8c" providerId="ADAL" clId="{D839A8C7-BEDF-7548-839C-0B2C6B6EB6FA}" dt="2025-09-02T15:49:18.814" v="244" actId="20577"/>
          <ac:spMkLst>
            <pc:docMk/>
            <pc:sldMk cId="482922514" sldId="256"/>
            <ac:spMk id="17" creationId="{8E1485D4-7AB8-BD1D-F070-1E757F0C662E}"/>
          </ac:spMkLst>
        </pc:spChg>
        <pc:spChg chg="mod">
          <ac:chgData name="Katy Swire" userId="5b3102c1-aac0-4001-a8ba-ed7b459bee8c" providerId="ADAL" clId="{D839A8C7-BEDF-7548-839C-0B2C6B6EB6FA}" dt="2025-09-02T15:48:22.100" v="152" actId="20577"/>
          <ac:spMkLst>
            <pc:docMk/>
            <pc:sldMk cId="482922514" sldId="256"/>
            <ac:spMk id="19" creationId="{E4121FA0-1CB9-ED86-7BDF-B7C4DD36DFCF}"/>
          </ac:spMkLst>
        </pc:spChg>
      </pc:sldChg>
      <pc:sldChg chg="modSp mod">
        <pc:chgData name="Katy Swire" userId="5b3102c1-aac0-4001-a8ba-ed7b459bee8c" providerId="ADAL" clId="{D839A8C7-BEDF-7548-839C-0B2C6B6EB6FA}" dt="2025-09-02T15:51:38.536" v="328" actId="20577"/>
        <pc:sldMkLst>
          <pc:docMk/>
          <pc:sldMk cId="755978900" sldId="258"/>
        </pc:sldMkLst>
        <pc:spChg chg="mod">
          <ac:chgData name="Katy Swire" userId="5b3102c1-aac0-4001-a8ba-ed7b459bee8c" providerId="ADAL" clId="{D839A8C7-BEDF-7548-839C-0B2C6B6EB6FA}" dt="2025-09-02T15:51:38.536" v="328" actId="20577"/>
          <ac:spMkLst>
            <pc:docMk/>
            <pc:sldMk cId="755978900" sldId="258"/>
            <ac:spMk id="19" creationId="{E4121FA0-1CB9-ED86-7BDF-B7C4DD36DFCF}"/>
          </ac:spMkLst>
        </pc:spChg>
      </pc:sldChg>
    </pc:docChg>
  </pc:docChgLst>
  <pc:docChgLst>
    <pc:chgData name="Katie Price" userId="74901e37-d63b-40f6-a30d-817d60dd309e" providerId="ADAL" clId="{4546C33B-BE04-0F4A-9120-27397DB6E7AA}"/>
    <pc:docChg chg="undo custSel modSld">
      <pc:chgData name="Katie Price" userId="74901e37-d63b-40f6-a30d-817d60dd309e" providerId="ADAL" clId="{4546C33B-BE04-0F4A-9120-27397DB6E7AA}" dt="2026-07-09T12:45:52.523" v="19" actId="208"/>
      <pc:docMkLst>
        <pc:docMk/>
      </pc:docMkLst>
      <pc:sldChg chg="modSp mod">
        <pc:chgData name="Katie Price" userId="74901e37-d63b-40f6-a30d-817d60dd309e" providerId="ADAL" clId="{4546C33B-BE04-0F4A-9120-27397DB6E7AA}" dt="2026-07-09T12:45:52.523" v="19" actId="208"/>
        <pc:sldMkLst>
          <pc:docMk/>
          <pc:sldMk cId="482922514" sldId="256"/>
        </pc:sldMkLst>
        <pc:spChg chg="mod">
          <ac:chgData name="Katie Price" userId="74901e37-d63b-40f6-a30d-817d60dd309e" providerId="ADAL" clId="{4546C33B-BE04-0F4A-9120-27397DB6E7AA}" dt="2026-07-09T12:45:52.523" v="19" actId="208"/>
          <ac:spMkLst>
            <pc:docMk/>
            <pc:sldMk cId="482922514" sldId="256"/>
            <ac:spMk id="2" creationId="{D4412F13-BF36-0979-585A-C94ADBF6D01D}"/>
          </ac:spMkLst>
        </pc:spChg>
      </pc:sldChg>
      <pc:sldChg chg="modSp mod">
        <pc:chgData name="Katie Price" userId="74901e37-d63b-40f6-a30d-817d60dd309e" providerId="ADAL" clId="{4546C33B-BE04-0F4A-9120-27397DB6E7AA}" dt="2026-07-09T12:44:47.395" v="18" actId="208"/>
        <pc:sldMkLst>
          <pc:docMk/>
          <pc:sldMk cId="755978900" sldId="258"/>
        </pc:sldMkLst>
        <pc:spChg chg="mod">
          <ac:chgData name="Katie Price" userId="74901e37-d63b-40f6-a30d-817d60dd309e" providerId="ADAL" clId="{4546C33B-BE04-0F4A-9120-27397DB6E7AA}" dt="2026-07-09T12:44:26.117" v="16" actId="208"/>
          <ac:spMkLst>
            <pc:docMk/>
            <pc:sldMk cId="755978900" sldId="258"/>
            <ac:spMk id="2" creationId="{D4412F13-BF36-0979-585A-C94ADBF6D01D}"/>
          </ac:spMkLst>
        </pc:spChg>
        <pc:spChg chg="mod">
          <ac:chgData name="Katie Price" userId="74901e37-d63b-40f6-a30d-817d60dd309e" providerId="ADAL" clId="{4546C33B-BE04-0F4A-9120-27397DB6E7AA}" dt="2026-07-09T12:43:46.697" v="9" actId="208"/>
          <ac:spMkLst>
            <pc:docMk/>
            <pc:sldMk cId="755978900" sldId="258"/>
            <ac:spMk id="5" creationId="{7CED9700-54DC-2D31-D9C5-ACF1FC7377DE}"/>
          </ac:spMkLst>
        </pc:spChg>
        <pc:spChg chg="mod">
          <ac:chgData name="Katie Price" userId="74901e37-d63b-40f6-a30d-817d60dd309e" providerId="ADAL" clId="{4546C33B-BE04-0F4A-9120-27397DB6E7AA}" dt="2026-07-09T12:43:31.755" v="8" actId="208"/>
          <ac:spMkLst>
            <pc:docMk/>
            <pc:sldMk cId="755978900" sldId="258"/>
            <ac:spMk id="7" creationId="{1E1F7D39-10B6-E928-E640-179127B3EFC1}"/>
          </ac:spMkLst>
        </pc:spChg>
        <pc:spChg chg="mod">
          <ac:chgData name="Katie Price" userId="74901e37-d63b-40f6-a30d-817d60dd309e" providerId="ADAL" clId="{4546C33B-BE04-0F4A-9120-27397DB6E7AA}" dt="2026-07-09T12:44:06.035" v="14" actId="208"/>
          <ac:spMkLst>
            <pc:docMk/>
            <pc:sldMk cId="755978900" sldId="258"/>
            <ac:spMk id="11" creationId="{8FA210EF-9C8C-8A23-CA8A-C5E596DCB0B1}"/>
          </ac:spMkLst>
        </pc:spChg>
        <pc:spChg chg="mod">
          <ac:chgData name="Katie Price" userId="74901e37-d63b-40f6-a30d-817d60dd309e" providerId="ADAL" clId="{4546C33B-BE04-0F4A-9120-27397DB6E7AA}" dt="2026-07-09T12:44:47.395" v="18" actId="208"/>
          <ac:spMkLst>
            <pc:docMk/>
            <pc:sldMk cId="755978900" sldId="258"/>
            <ac:spMk id="13" creationId="{69DF5C81-0F46-08D1-F813-2DED39FCE81E}"/>
          </ac:spMkLst>
        </pc:spChg>
        <pc:spChg chg="mod">
          <ac:chgData name="Katie Price" userId="74901e37-d63b-40f6-a30d-817d60dd309e" providerId="ADAL" clId="{4546C33B-BE04-0F4A-9120-27397DB6E7AA}" dt="2026-07-09T12:44:01.440" v="13" actId="208"/>
          <ac:spMkLst>
            <pc:docMk/>
            <pc:sldMk cId="755978900" sldId="258"/>
            <ac:spMk id="15" creationId="{B4F8C4BB-AF26-158B-AEA4-2B90E341C818}"/>
          </ac:spMkLst>
        </pc:spChg>
        <pc:spChg chg="mod">
          <ac:chgData name="Katie Price" userId="74901e37-d63b-40f6-a30d-817d60dd309e" providerId="ADAL" clId="{4546C33B-BE04-0F4A-9120-27397DB6E7AA}" dt="2026-07-09T12:43:56.688" v="12" actId="208"/>
          <ac:spMkLst>
            <pc:docMk/>
            <pc:sldMk cId="755978900" sldId="258"/>
            <ac:spMk id="17" creationId="{8E1485D4-7AB8-BD1D-F070-1E757F0C662E}"/>
          </ac:spMkLst>
        </pc:spChg>
        <pc:spChg chg="mod">
          <ac:chgData name="Katie Price" userId="74901e37-d63b-40f6-a30d-817d60dd309e" providerId="ADAL" clId="{4546C33B-BE04-0F4A-9120-27397DB6E7AA}" dt="2026-07-09T12:43:51.050" v="11" actId="1076"/>
          <ac:spMkLst>
            <pc:docMk/>
            <pc:sldMk cId="755978900" sldId="258"/>
            <ac:spMk id="20" creationId="{4E0B8A9E-63F5-A430-3F34-9B26207BC9D3}"/>
          </ac:spMkLst>
        </pc:spChg>
        <pc:spChg chg="mod">
          <ac:chgData name="Katie Price" userId="74901e37-d63b-40f6-a30d-817d60dd309e" providerId="ADAL" clId="{4546C33B-BE04-0F4A-9120-27397DB6E7AA}" dt="2026-07-09T12:44:40.616" v="17" actId="208"/>
          <ac:spMkLst>
            <pc:docMk/>
            <pc:sldMk cId="755978900" sldId="258"/>
            <ac:spMk id="22" creationId="{E93C9A30-3F5A-0C2A-1E7B-1323D1BE01A0}"/>
          </ac:spMkLst>
        </pc:spChg>
      </pc:sldChg>
    </pc:docChg>
  </pc:docChgLst>
  <pc:docChgLst>
    <pc:chgData name="Katy Swire" userId="5b3102c1-aac0-4001-a8ba-ed7b459bee8c" providerId="ADAL" clId="{7C10914E-8CE7-5240-B962-68FF67D2DF0E}"/>
    <pc:docChg chg="custSel modSld">
      <pc:chgData name="Katy Swire" userId="5b3102c1-aac0-4001-a8ba-ed7b459bee8c" providerId="ADAL" clId="{7C10914E-8CE7-5240-B962-68FF67D2DF0E}" dt="2024-09-04T21:16:47.916" v="724" actId="20577"/>
      <pc:docMkLst>
        <pc:docMk/>
      </pc:docMkLst>
      <pc:sldChg chg="modSp mod">
        <pc:chgData name="Katy Swire" userId="5b3102c1-aac0-4001-a8ba-ed7b459bee8c" providerId="ADAL" clId="{7C10914E-8CE7-5240-B962-68FF67D2DF0E}" dt="2024-09-04T21:02:32.247" v="22" actId="2711"/>
        <pc:sldMkLst>
          <pc:docMk/>
          <pc:sldMk cId="482922514" sldId="256"/>
        </pc:sldMkLst>
      </pc:sldChg>
      <pc:sldChg chg="delSp modSp mod">
        <pc:chgData name="Katy Swire" userId="5b3102c1-aac0-4001-a8ba-ed7b459bee8c" providerId="ADAL" clId="{7C10914E-8CE7-5240-B962-68FF67D2DF0E}" dt="2024-09-04T21:16:47.916" v="724" actId="20577"/>
        <pc:sldMkLst>
          <pc:docMk/>
          <pc:sldMk cId="755978900" sldId="258"/>
        </pc:sldMkLst>
      </pc:sldChg>
    </pc:docChg>
  </pc:docChgLst>
  <pc:docChgLst>
    <pc:chgData name="Katy Swire" userId="S::katy.swire@parklandset.org.uk::5b3102c1-aac0-4001-a8ba-ed7b459bee8c" providerId="AD" clId="Web-{1BA65AE7-8142-5AA0-A035-3F0AAC2EBC98}"/>
    <pc:docChg chg="modSld">
      <pc:chgData name="Katy Swire" userId="S::katy.swire@parklandset.org.uk::5b3102c1-aac0-4001-a8ba-ed7b459bee8c" providerId="AD" clId="Web-{1BA65AE7-8142-5AA0-A035-3F0AAC2EBC98}" dt="2025-09-01T09:52:16.294" v="82" actId="14100"/>
      <pc:docMkLst>
        <pc:docMk/>
      </pc:docMkLst>
      <pc:sldChg chg="modSp">
        <pc:chgData name="Katy Swire" userId="S::katy.swire@parklandset.org.uk::5b3102c1-aac0-4001-a8ba-ed7b459bee8c" providerId="AD" clId="Web-{1BA65AE7-8142-5AA0-A035-3F0AAC2EBC98}" dt="2025-09-01T09:52:16.294" v="82" actId="14100"/>
        <pc:sldMkLst>
          <pc:docMk/>
          <pc:sldMk cId="482922514" sldId="256"/>
        </pc:sldMkLst>
        <pc:spChg chg="mod">
          <ac:chgData name="Katy Swire" userId="S::katy.swire@parklandset.org.uk::5b3102c1-aac0-4001-a8ba-ed7b459bee8c" providerId="AD" clId="Web-{1BA65AE7-8142-5AA0-A035-3F0AAC2EBC98}" dt="2025-09-01T09:52:14.107" v="81" actId="20577"/>
          <ac:spMkLst>
            <pc:docMk/>
            <pc:sldMk cId="482922514" sldId="256"/>
            <ac:spMk id="15" creationId="{B4F8C4BB-AF26-158B-AEA4-2B90E341C818}"/>
          </ac:spMkLst>
        </pc:spChg>
        <pc:spChg chg="mod">
          <ac:chgData name="Katy Swire" userId="S::katy.swire@parklandset.org.uk::5b3102c1-aac0-4001-a8ba-ed7b459bee8c" providerId="AD" clId="Web-{1BA65AE7-8142-5AA0-A035-3F0AAC2EBC98}" dt="2025-09-01T09:52:08.231" v="78" actId="20577"/>
          <ac:spMkLst>
            <pc:docMk/>
            <pc:sldMk cId="482922514" sldId="256"/>
            <ac:spMk id="17" creationId="{8E1485D4-7AB8-BD1D-F070-1E757F0C662E}"/>
          </ac:spMkLst>
        </pc:spChg>
        <pc:picChg chg="mod">
          <ac:chgData name="Katy Swire" userId="S::katy.swire@parklandset.org.uk::5b3102c1-aac0-4001-a8ba-ed7b459bee8c" providerId="AD" clId="Web-{1BA65AE7-8142-5AA0-A035-3F0AAC2EBC98}" dt="2025-09-01T09:52:16.294" v="82" actId="14100"/>
          <ac:picMkLst>
            <pc:docMk/>
            <pc:sldMk cId="482922514" sldId="256"/>
            <ac:picMk id="14" creationId="{2A64A0B9-881C-45F6-20CD-E03536B25722}"/>
          </ac:picMkLst>
        </pc:picChg>
      </pc:sldChg>
    </pc:docChg>
  </pc:docChgLst>
  <pc:docChgLst>
    <pc:chgData name="Katy Swire" userId="S::katy.swire@parklandset.org.uk::5b3102c1-aac0-4001-a8ba-ed7b459bee8c" providerId="AD" clId="Web-{48F9DCC2-6D2B-11A1-06DA-85D3D1D63CE0}"/>
    <pc:docChg chg="modSld">
      <pc:chgData name="Katy Swire" userId="S::katy.swire@parklandset.org.uk::5b3102c1-aac0-4001-a8ba-ed7b459bee8c" providerId="AD" clId="Web-{48F9DCC2-6D2B-11A1-06DA-85D3D1D63CE0}" dt="2024-09-04T20:59:38.443" v="760" actId="1076"/>
      <pc:docMkLst>
        <pc:docMk/>
      </pc:docMkLst>
      <pc:sldChg chg="addSp delSp modSp">
        <pc:chgData name="Katy Swire" userId="S::katy.swire@parklandset.org.uk::5b3102c1-aac0-4001-a8ba-ed7b459bee8c" providerId="AD" clId="Web-{48F9DCC2-6D2B-11A1-06DA-85D3D1D63CE0}" dt="2024-09-04T20:59:38.443" v="760" actId="1076"/>
        <pc:sldMkLst>
          <pc:docMk/>
          <pc:sldMk cId="482922514" sldId="256"/>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BE6F6-0C1F-2EC3-E7D6-43375819749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0891D03-20BF-1298-83C9-44422768464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65687D1-621E-BBDF-E939-063AEDBEF235}"/>
              </a:ext>
            </a:extLst>
          </p:cNvPr>
          <p:cNvSpPr>
            <a:spLocks noGrp="1"/>
          </p:cNvSpPr>
          <p:nvPr>
            <p:ph type="dt" sz="half" idx="10"/>
          </p:nvPr>
        </p:nvSpPr>
        <p:spPr/>
        <p:txBody>
          <a:bodyPr/>
          <a:lstStyle/>
          <a:p>
            <a:fld id="{C6AC2DDE-259C-4659-BA79-02BCB0CAABBC}" type="datetimeFigureOut">
              <a:rPr lang="en-GB" smtClean="0"/>
              <a:t>09/07/2026</a:t>
            </a:fld>
            <a:endParaRPr lang="en-GB"/>
          </a:p>
        </p:txBody>
      </p:sp>
      <p:sp>
        <p:nvSpPr>
          <p:cNvPr id="5" name="Footer Placeholder 4">
            <a:extLst>
              <a:ext uri="{FF2B5EF4-FFF2-40B4-BE49-F238E27FC236}">
                <a16:creationId xmlns:a16="http://schemas.microsoft.com/office/drawing/2014/main" id="{346AD6BB-C661-F8DC-718B-A87995788C6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98AD4AF-4539-533B-192F-95770DA2DC80}"/>
              </a:ext>
            </a:extLst>
          </p:cNvPr>
          <p:cNvSpPr>
            <a:spLocks noGrp="1"/>
          </p:cNvSpPr>
          <p:nvPr>
            <p:ph type="sldNum" sz="quarter" idx="12"/>
          </p:nvPr>
        </p:nvSpPr>
        <p:spPr/>
        <p:txBody>
          <a:bodyPr/>
          <a:lstStyle/>
          <a:p>
            <a:fld id="{EC2A0B0B-5E65-4DD2-855F-74CA14C71123}" type="slidenum">
              <a:rPr lang="en-GB" smtClean="0"/>
              <a:t>‹#›</a:t>
            </a:fld>
            <a:endParaRPr lang="en-GB"/>
          </a:p>
        </p:txBody>
      </p:sp>
    </p:spTree>
    <p:extLst>
      <p:ext uri="{BB962C8B-B14F-4D97-AF65-F5344CB8AC3E}">
        <p14:creationId xmlns:p14="http://schemas.microsoft.com/office/powerpoint/2010/main" val="36012249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842CE-0C8D-562D-1A95-E68641D7EDB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E75D256-3E10-DF1B-CA1E-C5C5A48F98F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9DEA3A0-0D2B-1BF4-A2DD-0C234F5B3578}"/>
              </a:ext>
            </a:extLst>
          </p:cNvPr>
          <p:cNvSpPr>
            <a:spLocks noGrp="1"/>
          </p:cNvSpPr>
          <p:nvPr>
            <p:ph type="dt" sz="half" idx="10"/>
          </p:nvPr>
        </p:nvSpPr>
        <p:spPr/>
        <p:txBody>
          <a:bodyPr/>
          <a:lstStyle/>
          <a:p>
            <a:fld id="{C6AC2DDE-259C-4659-BA79-02BCB0CAABBC}" type="datetimeFigureOut">
              <a:rPr lang="en-GB" smtClean="0"/>
              <a:t>09/07/2026</a:t>
            </a:fld>
            <a:endParaRPr lang="en-GB"/>
          </a:p>
        </p:txBody>
      </p:sp>
      <p:sp>
        <p:nvSpPr>
          <p:cNvPr id="5" name="Footer Placeholder 4">
            <a:extLst>
              <a:ext uri="{FF2B5EF4-FFF2-40B4-BE49-F238E27FC236}">
                <a16:creationId xmlns:a16="http://schemas.microsoft.com/office/drawing/2014/main" id="{9E89C698-C4B3-C6F9-5736-0200803B53B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945D696-52E7-C71B-325B-D5073E51300B}"/>
              </a:ext>
            </a:extLst>
          </p:cNvPr>
          <p:cNvSpPr>
            <a:spLocks noGrp="1"/>
          </p:cNvSpPr>
          <p:nvPr>
            <p:ph type="sldNum" sz="quarter" idx="12"/>
          </p:nvPr>
        </p:nvSpPr>
        <p:spPr/>
        <p:txBody>
          <a:bodyPr/>
          <a:lstStyle/>
          <a:p>
            <a:fld id="{EC2A0B0B-5E65-4DD2-855F-74CA14C71123}" type="slidenum">
              <a:rPr lang="en-GB" smtClean="0"/>
              <a:t>‹#›</a:t>
            </a:fld>
            <a:endParaRPr lang="en-GB"/>
          </a:p>
        </p:txBody>
      </p:sp>
    </p:spTree>
    <p:extLst>
      <p:ext uri="{BB962C8B-B14F-4D97-AF65-F5344CB8AC3E}">
        <p14:creationId xmlns:p14="http://schemas.microsoft.com/office/powerpoint/2010/main" val="13865336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FDDDA78-A0B6-3161-E051-7DB37D779AC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D7DDE6F-D929-C1EC-67E2-3A598EDBEEF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C26182F-7CAB-FB55-183D-CDBA5D03ECA3}"/>
              </a:ext>
            </a:extLst>
          </p:cNvPr>
          <p:cNvSpPr>
            <a:spLocks noGrp="1"/>
          </p:cNvSpPr>
          <p:nvPr>
            <p:ph type="dt" sz="half" idx="10"/>
          </p:nvPr>
        </p:nvSpPr>
        <p:spPr/>
        <p:txBody>
          <a:bodyPr/>
          <a:lstStyle/>
          <a:p>
            <a:fld id="{C6AC2DDE-259C-4659-BA79-02BCB0CAABBC}" type="datetimeFigureOut">
              <a:rPr lang="en-GB" smtClean="0"/>
              <a:t>09/07/2026</a:t>
            </a:fld>
            <a:endParaRPr lang="en-GB"/>
          </a:p>
        </p:txBody>
      </p:sp>
      <p:sp>
        <p:nvSpPr>
          <p:cNvPr id="5" name="Footer Placeholder 4">
            <a:extLst>
              <a:ext uri="{FF2B5EF4-FFF2-40B4-BE49-F238E27FC236}">
                <a16:creationId xmlns:a16="http://schemas.microsoft.com/office/drawing/2014/main" id="{65CB775B-B904-58CA-893B-2294996EF3F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D44F664-F261-FE94-7352-2F70D9C6E6A6}"/>
              </a:ext>
            </a:extLst>
          </p:cNvPr>
          <p:cNvSpPr>
            <a:spLocks noGrp="1"/>
          </p:cNvSpPr>
          <p:nvPr>
            <p:ph type="sldNum" sz="quarter" idx="12"/>
          </p:nvPr>
        </p:nvSpPr>
        <p:spPr/>
        <p:txBody>
          <a:bodyPr/>
          <a:lstStyle/>
          <a:p>
            <a:fld id="{EC2A0B0B-5E65-4DD2-855F-74CA14C71123}" type="slidenum">
              <a:rPr lang="en-GB" smtClean="0"/>
              <a:t>‹#›</a:t>
            </a:fld>
            <a:endParaRPr lang="en-GB"/>
          </a:p>
        </p:txBody>
      </p:sp>
    </p:spTree>
    <p:extLst>
      <p:ext uri="{BB962C8B-B14F-4D97-AF65-F5344CB8AC3E}">
        <p14:creationId xmlns:p14="http://schemas.microsoft.com/office/powerpoint/2010/main" val="3801394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FD090-A319-453F-6993-DD89F793AAD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E30A089-B9B7-CCCC-565D-87CFB114372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66A076C-2DAA-DCE4-1BB6-0B437326B54A}"/>
              </a:ext>
            </a:extLst>
          </p:cNvPr>
          <p:cNvSpPr>
            <a:spLocks noGrp="1"/>
          </p:cNvSpPr>
          <p:nvPr>
            <p:ph type="dt" sz="half" idx="10"/>
          </p:nvPr>
        </p:nvSpPr>
        <p:spPr/>
        <p:txBody>
          <a:bodyPr/>
          <a:lstStyle/>
          <a:p>
            <a:fld id="{C6AC2DDE-259C-4659-BA79-02BCB0CAABBC}" type="datetimeFigureOut">
              <a:rPr lang="en-GB" smtClean="0"/>
              <a:t>09/07/2026</a:t>
            </a:fld>
            <a:endParaRPr lang="en-GB"/>
          </a:p>
        </p:txBody>
      </p:sp>
      <p:sp>
        <p:nvSpPr>
          <p:cNvPr id="5" name="Footer Placeholder 4">
            <a:extLst>
              <a:ext uri="{FF2B5EF4-FFF2-40B4-BE49-F238E27FC236}">
                <a16:creationId xmlns:a16="http://schemas.microsoft.com/office/drawing/2014/main" id="{53FA0AA5-7C22-9C0F-A38C-13D97CA2351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794EF7B-092C-B6D1-4438-D0466B2CE410}"/>
              </a:ext>
            </a:extLst>
          </p:cNvPr>
          <p:cNvSpPr>
            <a:spLocks noGrp="1"/>
          </p:cNvSpPr>
          <p:nvPr>
            <p:ph type="sldNum" sz="quarter" idx="12"/>
          </p:nvPr>
        </p:nvSpPr>
        <p:spPr/>
        <p:txBody>
          <a:bodyPr/>
          <a:lstStyle/>
          <a:p>
            <a:fld id="{EC2A0B0B-5E65-4DD2-855F-74CA14C71123}" type="slidenum">
              <a:rPr lang="en-GB" smtClean="0"/>
              <a:t>‹#›</a:t>
            </a:fld>
            <a:endParaRPr lang="en-GB"/>
          </a:p>
        </p:txBody>
      </p:sp>
    </p:spTree>
    <p:extLst>
      <p:ext uri="{BB962C8B-B14F-4D97-AF65-F5344CB8AC3E}">
        <p14:creationId xmlns:p14="http://schemas.microsoft.com/office/powerpoint/2010/main" val="322083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10F87-667B-7B02-725A-A71812A2100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37C31C6-3A44-CB61-98CC-DDE3FC79AA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04E538B-821E-ED49-83BA-B511AE484816}"/>
              </a:ext>
            </a:extLst>
          </p:cNvPr>
          <p:cNvSpPr>
            <a:spLocks noGrp="1"/>
          </p:cNvSpPr>
          <p:nvPr>
            <p:ph type="dt" sz="half" idx="10"/>
          </p:nvPr>
        </p:nvSpPr>
        <p:spPr/>
        <p:txBody>
          <a:bodyPr/>
          <a:lstStyle/>
          <a:p>
            <a:fld id="{C6AC2DDE-259C-4659-BA79-02BCB0CAABBC}" type="datetimeFigureOut">
              <a:rPr lang="en-GB" smtClean="0"/>
              <a:t>09/07/2026</a:t>
            </a:fld>
            <a:endParaRPr lang="en-GB"/>
          </a:p>
        </p:txBody>
      </p:sp>
      <p:sp>
        <p:nvSpPr>
          <p:cNvPr id="5" name="Footer Placeholder 4">
            <a:extLst>
              <a:ext uri="{FF2B5EF4-FFF2-40B4-BE49-F238E27FC236}">
                <a16:creationId xmlns:a16="http://schemas.microsoft.com/office/drawing/2014/main" id="{BCF09C9F-1BBC-777E-01BC-040D65A3ED6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6C455D6-EC3E-482D-D911-52BBDCDE98B9}"/>
              </a:ext>
            </a:extLst>
          </p:cNvPr>
          <p:cNvSpPr>
            <a:spLocks noGrp="1"/>
          </p:cNvSpPr>
          <p:nvPr>
            <p:ph type="sldNum" sz="quarter" idx="12"/>
          </p:nvPr>
        </p:nvSpPr>
        <p:spPr/>
        <p:txBody>
          <a:bodyPr/>
          <a:lstStyle/>
          <a:p>
            <a:fld id="{EC2A0B0B-5E65-4DD2-855F-74CA14C71123}" type="slidenum">
              <a:rPr lang="en-GB" smtClean="0"/>
              <a:t>‹#›</a:t>
            </a:fld>
            <a:endParaRPr lang="en-GB"/>
          </a:p>
        </p:txBody>
      </p:sp>
    </p:spTree>
    <p:extLst>
      <p:ext uri="{BB962C8B-B14F-4D97-AF65-F5344CB8AC3E}">
        <p14:creationId xmlns:p14="http://schemas.microsoft.com/office/powerpoint/2010/main" val="8290018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BA0B9-97B6-4FC7-7155-081DBF979ED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6F8B218-24D4-6130-D38C-3084095CAC6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0AF7A15-F0D3-A9DC-DE5E-6E7E86F2CF0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3E30AB7-61A3-4BCE-D126-CC84277028E1}"/>
              </a:ext>
            </a:extLst>
          </p:cNvPr>
          <p:cNvSpPr>
            <a:spLocks noGrp="1"/>
          </p:cNvSpPr>
          <p:nvPr>
            <p:ph type="dt" sz="half" idx="10"/>
          </p:nvPr>
        </p:nvSpPr>
        <p:spPr/>
        <p:txBody>
          <a:bodyPr/>
          <a:lstStyle/>
          <a:p>
            <a:fld id="{C6AC2DDE-259C-4659-BA79-02BCB0CAABBC}" type="datetimeFigureOut">
              <a:rPr lang="en-GB" smtClean="0"/>
              <a:t>09/07/2026</a:t>
            </a:fld>
            <a:endParaRPr lang="en-GB"/>
          </a:p>
        </p:txBody>
      </p:sp>
      <p:sp>
        <p:nvSpPr>
          <p:cNvPr id="6" name="Footer Placeholder 5">
            <a:extLst>
              <a:ext uri="{FF2B5EF4-FFF2-40B4-BE49-F238E27FC236}">
                <a16:creationId xmlns:a16="http://schemas.microsoft.com/office/drawing/2014/main" id="{219C968B-AE92-1181-4448-AA147944CC5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345AF45-F982-7A11-0D7F-CF5758436D59}"/>
              </a:ext>
            </a:extLst>
          </p:cNvPr>
          <p:cNvSpPr>
            <a:spLocks noGrp="1"/>
          </p:cNvSpPr>
          <p:nvPr>
            <p:ph type="sldNum" sz="quarter" idx="12"/>
          </p:nvPr>
        </p:nvSpPr>
        <p:spPr/>
        <p:txBody>
          <a:bodyPr/>
          <a:lstStyle/>
          <a:p>
            <a:fld id="{EC2A0B0B-5E65-4DD2-855F-74CA14C71123}" type="slidenum">
              <a:rPr lang="en-GB" smtClean="0"/>
              <a:t>‹#›</a:t>
            </a:fld>
            <a:endParaRPr lang="en-GB"/>
          </a:p>
        </p:txBody>
      </p:sp>
    </p:spTree>
    <p:extLst>
      <p:ext uri="{BB962C8B-B14F-4D97-AF65-F5344CB8AC3E}">
        <p14:creationId xmlns:p14="http://schemas.microsoft.com/office/powerpoint/2010/main" val="39488049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ABCC66-7BF3-0FBE-D61D-EB78E465BE1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C983739-63A9-5030-02EC-DF8C841F9E1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6AAF22A-E40F-1D0B-4E89-4560F14D21F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AF9FE6A-B328-2BEF-23F7-0E3884DB89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F2EF585-C282-E798-DBC2-218D4B71283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B7C195B-F9F5-1A09-C1A1-23555C46E193}"/>
              </a:ext>
            </a:extLst>
          </p:cNvPr>
          <p:cNvSpPr>
            <a:spLocks noGrp="1"/>
          </p:cNvSpPr>
          <p:nvPr>
            <p:ph type="dt" sz="half" idx="10"/>
          </p:nvPr>
        </p:nvSpPr>
        <p:spPr/>
        <p:txBody>
          <a:bodyPr/>
          <a:lstStyle/>
          <a:p>
            <a:fld id="{C6AC2DDE-259C-4659-BA79-02BCB0CAABBC}" type="datetimeFigureOut">
              <a:rPr lang="en-GB" smtClean="0"/>
              <a:t>09/07/2026</a:t>
            </a:fld>
            <a:endParaRPr lang="en-GB"/>
          </a:p>
        </p:txBody>
      </p:sp>
      <p:sp>
        <p:nvSpPr>
          <p:cNvPr id="8" name="Footer Placeholder 7">
            <a:extLst>
              <a:ext uri="{FF2B5EF4-FFF2-40B4-BE49-F238E27FC236}">
                <a16:creationId xmlns:a16="http://schemas.microsoft.com/office/drawing/2014/main" id="{E9AD58ED-9C66-BDFE-4CC7-CA554A79409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BE33FDC-6ADF-BF74-ED8A-BFE0E7F0D332}"/>
              </a:ext>
            </a:extLst>
          </p:cNvPr>
          <p:cNvSpPr>
            <a:spLocks noGrp="1"/>
          </p:cNvSpPr>
          <p:nvPr>
            <p:ph type="sldNum" sz="quarter" idx="12"/>
          </p:nvPr>
        </p:nvSpPr>
        <p:spPr/>
        <p:txBody>
          <a:bodyPr/>
          <a:lstStyle/>
          <a:p>
            <a:fld id="{EC2A0B0B-5E65-4DD2-855F-74CA14C71123}" type="slidenum">
              <a:rPr lang="en-GB" smtClean="0"/>
              <a:t>‹#›</a:t>
            </a:fld>
            <a:endParaRPr lang="en-GB"/>
          </a:p>
        </p:txBody>
      </p:sp>
    </p:spTree>
    <p:extLst>
      <p:ext uri="{BB962C8B-B14F-4D97-AF65-F5344CB8AC3E}">
        <p14:creationId xmlns:p14="http://schemas.microsoft.com/office/powerpoint/2010/main" val="29565855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3781F-42AA-A51D-225E-67A6A37C1B6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16C6EC7-EDC1-9E41-C8C0-D9224043BDC6}"/>
              </a:ext>
            </a:extLst>
          </p:cNvPr>
          <p:cNvSpPr>
            <a:spLocks noGrp="1"/>
          </p:cNvSpPr>
          <p:nvPr>
            <p:ph type="dt" sz="half" idx="10"/>
          </p:nvPr>
        </p:nvSpPr>
        <p:spPr/>
        <p:txBody>
          <a:bodyPr/>
          <a:lstStyle/>
          <a:p>
            <a:fld id="{C6AC2DDE-259C-4659-BA79-02BCB0CAABBC}" type="datetimeFigureOut">
              <a:rPr lang="en-GB" smtClean="0"/>
              <a:t>09/07/2026</a:t>
            </a:fld>
            <a:endParaRPr lang="en-GB"/>
          </a:p>
        </p:txBody>
      </p:sp>
      <p:sp>
        <p:nvSpPr>
          <p:cNvPr id="4" name="Footer Placeholder 3">
            <a:extLst>
              <a:ext uri="{FF2B5EF4-FFF2-40B4-BE49-F238E27FC236}">
                <a16:creationId xmlns:a16="http://schemas.microsoft.com/office/drawing/2014/main" id="{BF35DC01-F3A0-4153-6BA0-5CB11608BF8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AF5B41F-F702-3092-4B21-ACE655298798}"/>
              </a:ext>
            </a:extLst>
          </p:cNvPr>
          <p:cNvSpPr>
            <a:spLocks noGrp="1"/>
          </p:cNvSpPr>
          <p:nvPr>
            <p:ph type="sldNum" sz="quarter" idx="12"/>
          </p:nvPr>
        </p:nvSpPr>
        <p:spPr/>
        <p:txBody>
          <a:bodyPr/>
          <a:lstStyle/>
          <a:p>
            <a:fld id="{EC2A0B0B-5E65-4DD2-855F-74CA14C71123}" type="slidenum">
              <a:rPr lang="en-GB" smtClean="0"/>
              <a:t>‹#›</a:t>
            </a:fld>
            <a:endParaRPr lang="en-GB"/>
          </a:p>
        </p:txBody>
      </p:sp>
    </p:spTree>
    <p:extLst>
      <p:ext uri="{BB962C8B-B14F-4D97-AF65-F5344CB8AC3E}">
        <p14:creationId xmlns:p14="http://schemas.microsoft.com/office/powerpoint/2010/main" val="1105629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DAA5410-6DC8-294C-2D17-A471E91BEB11}"/>
              </a:ext>
            </a:extLst>
          </p:cNvPr>
          <p:cNvSpPr>
            <a:spLocks noGrp="1"/>
          </p:cNvSpPr>
          <p:nvPr>
            <p:ph type="dt" sz="half" idx="10"/>
          </p:nvPr>
        </p:nvSpPr>
        <p:spPr/>
        <p:txBody>
          <a:bodyPr/>
          <a:lstStyle/>
          <a:p>
            <a:fld id="{C6AC2DDE-259C-4659-BA79-02BCB0CAABBC}" type="datetimeFigureOut">
              <a:rPr lang="en-GB" smtClean="0"/>
              <a:t>09/07/2026</a:t>
            </a:fld>
            <a:endParaRPr lang="en-GB"/>
          </a:p>
        </p:txBody>
      </p:sp>
      <p:sp>
        <p:nvSpPr>
          <p:cNvPr id="3" name="Footer Placeholder 2">
            <a:extLst>
              <a:ext uri="{FF2B5EF4-FFF2-40B4-BE49-F238E27FC236}">
                <a16:creationId xmlns:a16="http://schemas.microsoft.com/office/drawing/2014/main" id="{E0DD9BE0-C44E-0AFA-EAA7-788F216B0B2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BB03D6D-5341-6E79-5818-14964CE840A3}"/>
              </a:ext>
            </a:extLst>
          </p:cNvPr>
          <p:cNvSpPr>
            <a:spLocks noGrp="1"/>
          </p:cNvSpPr>
          <p:nvPr>
            <p:ph type="sldNum" sz="quarter" idx="12"/>
          </p:nvPr>
        </p:nvSpPr>
        <p:spPr/>
        <p:txBody>
          <a:bodyPr/>
          <a:lstStyle/>
          <a:p>
            <a:fld id="{EC2A0B0B-5E65-4DD2-855F-74CA14C71123}" type="slidenum">
              <a:rPr lang="en-GB" smtClean="0"/>
              <a:t>‹#›</a:t>
            </a:fld>
            <a:endParaRPr lang="en-GB"/>
          </a:p>
        </p:txBody>
      </p:sp>
    </p:spTree>
    <p:extLst>
      <p:ext uri="{BB962C8B-B14F-4D97-AF65-F5344CB8AC3E}">
        <p14:creationId xmlns:p14="http://schemas.microsoft.com/office/powerpoint/2010/main" val="31706455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2641C-EA21-063D-4672-7E95224A10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183F036-8A4E-75CF-2D86-A966E8C493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81C9061-438B-24A6-ACD1-15013C695F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FF23C9B-75F0-69F5-D71B-F8D83920DB81}"/>
              </a:ext>
            </a:extLst>
          </p:cNvPr>
          <p:cNvSpPr>
            <a:spLocks noGrp="1"/>
          </p:cNvSpPr>
          <p:nvPr>
            <p:ph type="dt" sz="half" idx="10"/>
          </p:nvPr>
        </p:nvSpPr>
        <p:spPr/>
        <p:txBody>
          <a:bodyPr/>
          <a:lstStyle/>
          <a:p>
            <a:fld id="{C6AC2DDE-259C-4659-BA79-02BCB0CAABBC}" type="datetimeFigureOut">
              <a:rPr lang="en-GB" smtClean="0"/>
              <a:t>09/07/2026</a:t>
            </a:fld>
            <a:endParaRPr lang="en-GB"/>
          </a:p>
        </p:txBody>
      </p:sp>
      <p:sp>
        <p:nvSpPr>
          <p:cNvPr id="6" name="Footer Placeholder 5">
            <a:extLst>
              <a:ext uri="{FF2B5EF4-FFF2-40B4-BE49-F238E27FC236}">
                <a16:creationId xmlns:a16="http://schemas.microsoft.com/office/drawing/2014/main" id="{8DDCC3D3-D7AF-0AA5-4473-A4B8F159B79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1EABC92-949D-D81A-24C2-08436AFD2A04}"/>
              </a:ext>
            </a:extLst>
          </p:cNvPr>
          <p:cNvSpPr>
            <a:spLocks noGrp="1"/>
          </p:cNvSpPr>
          <p:nvPr>
            <p:ph type="sldNum" sz="quarter" idx="12"/>
          </p:nvPr>
        </p:nvSpPr>
        <p:spPr/>
        <p:txBody>
          <a:bodyPr/>
          <a:lstStyle/>
          <a:p>
            <a:fld id="{EC2A0B0B-5E65-4DD2-855F-74CA14C71123}" type="slidenum">
              <a:rPr lang="en-GB" smtClean="0"/>
              <a:t>‹#›</a:t>
            </a:fld>
            <a:endParaRPr lang="en-GB"/>
          </a:p>
        </p:txBody>
      </p:sp>
    </p:spTree>
    <p:extLst>
      <p:ext uri="{BB962C8B-B14F-4D97-AF65-F5344CB8AC3E}">
        <p14:creationId xmlns:p14="http://schemas.microsoft.com/office/powerpoint/2010/main" val="24147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9D3C3-F47A-22DC-2D61-2613816EEC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6232D75-7892-B233-D81B-DDF713E5455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F844189-2DD4-5664-714E-ED41AAD4BC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90D60D9-9B27-3A71-DA2C-E5E29A8A1790}"/>
              </a:ext>
            </a:extLst>
          </p:cNvPr>
          <p:cNvSpPr>
            <a:spLocks noGrp="1"/>
          </p:cNvSpPr>
          <p:nvPr>
            <p:ph type="dt" sz="half" idx="10"/>
          </p:nvPr>
        </p:nvSpPr>
        <p:spPr/>
        <p:txBody>
          <a:bodyPr/>
          <a:lstStyle/>
          <a:p>
            <a:fld id="{C6AC2DDE-259C-4659-BA79-02BCB0CAABBC}" type="datetimeFigureOut">
              <a:rPr lang="en-GB" smtClean="0"/>
              <a:t>09/07/2026</a:t>
            </a:fld>
            <a:endParaRPr lang="en-GB"/>
          </a:p>
        </p:txBody>
      </p:sp>
      <p:sp>
        <p:nvSpPr>
          <p:cNvPr id="6" name="Footer Placeholder 5">
            <a:extLst>
              <a:ext uri="{FF2B5EF4-FFF2-40B4-BE49-F238E27FC236}">
                <a16:creationId xmlns:a16="http://schemas.microsoft.com/office/drawing/2014/main" id="{1C5415A0-02C6-DDFF-5248-5CE22F1D59F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34D44FD-F674-181C-9249-DC1A080D08D2}"/>
              </a:ext>
            </a:extLst>
          </p:cNvPr>
          <p:cNvSpPr>
            <a:spLocks noGrp="1"/>
          </p:cNvSpPr>
          <p:nvPr>
            <p:ph type="sldNum" sz="quarter" idx="12"/>
          </p:nvPr>
        </p:nvSpPr>
        <p:spPr/>
        <p:txBody>
          <a:bodyPr/>
          <a:lstStyle/>
          <a:p>
            <a:fld id="{EC2A0B0B-5E65-4DD2-855F-74CA14C71123}" type="slidenum">
              <a:rPr lang="en-GB" smtClean="0"/>
              <a:t>‹#›</a:t>
            </a:fld>
            <a:endParaRPr lang="en-GB"/>
          </a:p>
        </p:txBody>
      </p:sp>
    </p:spTree>
    <p:extLst>
      <p:ext uri="{BB962C8B-B14F-4D97-AF65-F5344CB8AC3E}">
        <p14:creationId xmlns:p14="http://schemas.microsoft.com/office/powerpoint/2010/main" val="3738048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6806EEF-A780-2F82-DA42-A81E9E8A35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F4C4222-83CB-E597-34E1-811EF2AC2D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E467B80-9DE4-01A5-ECEF-3B9FB0BFA94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AC2DDE-259C-4659-BA79-02BCB0CAABBC}" type="datetimeFigureOut">
              <a:rPr lang="en-GB" smtClean="0"/>
              <a:t>09/07/2026</a:t>
            </a:fld>
            <a:endParaRPr lang="en-GB"/>
          </a:p>
        </p:txBody>
      </p:sp>
      <p:sp>
        <p:nvSpPr>
          <p:cNvPr id="5" name="Footer Placeholder 4">
            <a:extLst>
              <a:ext uri="{FF2B5EF4-FFF2-40B4-BE49-F238E27FC236}">
                <a16:creationId xmlns:a16="http://schemas.microsoft.com/office/drawing/2014/main" id="{C1A2B7DA-236B-3A4B-4930-993D8850BF6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DF1422A-6295-E834-94F2-048FCAD9EDB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2A0B0B-5E65-4DD2-855F-74CA14C71123}" type="slidenum">
              <a:rPr lang="en-GB" smtClean="0"/>
              <a:t>‹#›</a:t>
            </a:fld>
            <a:endParaRPr lang="en-GB"/>
          </a:p>
        </p:txBody>
      </p:sp>
    </p:spTree>
    <p:extLst>
      <p:ext uri="{BB962C8B-B14F-4D97-AF65-F5344CB8AC3E}">
        <p14:creationId xmlns:p14="http://schemas.microsoft.com/office/powerpoint/2010/main" val="15737755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svg"/><Relationship Id="rId3" Type="http://schemas.openxmlformats.org/officeDocument/2006/relationships/hyperlink" Target="https://www.freepngimg.com/png/12023-dice-picture" TargetMode="External"/><Relationship Id="rId7" Type="http://schemas.openxmlformats.org/officeDocument/2006/relationships/image" Target="../media/image4.png"/><Relationship Id="rId12"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jpeg"/><Relationship Id="rId11" Type="http://schemas.openxmlformats.org/officeDocument/2006/relationships/image" Target="../media/image8.jpeg"/><Relationship Id="rId5" Type="http://schemas.openxmlformats.org/officeDocument/2006/relationships/hyperlink" Target="https://pixabay.com/en/crown-jewel-jewellery-jewelry-king-2024678/" TargetMode="External"/><Relationship Id="rId15" Type="http://schemas.openxmlformats.org/officeDocument/2006/relationships/image" Target="../media/image12.sv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6.png"/><Relationship Id="rId1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hyperlink" Target="https://pixabay.com/en/crown-jewel-jewellery-jewelry-king-2024678/" TargetMode="External"/><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CED9700-54DC-2D31-D9C5-ACF1FC7377DE}"/>
              </a:ext>
            </a:extLst>
          </p:cNvPr>
          <p:cNvSpPr/>
          <p:nvPr/>
        </p:nvSpPr>
        <p:spPr>
          <a:xfrm>
            <a:off x="79516" y="89604"/>
            <a:ext cx="3819938" cy="3739764"/>
          </a:xfrm>
          <a:prstGeom prst="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GB" sz="1200" b="1" u="sng" dirty="0">
                <a:solidFill>
                  <a:schemeClr val="tx1"/>
                </a:solidFill>
                <a:latin typeface="Letter-join Print Plus 1" panose="02000805000000020003" pitchFamily="2" charset="0"/>
              </a:rPr>
              <a:t>Maths</a:t>
            </a:r>
          </a:p>
          <a:p>
            <a:pPr algn="ctr"/>
            <a:r>
              <a:rPr lang="en-GB" sz="1200" b="1" u="sng" dirty="0">
                <a:solidFill>
                  <a:schemeClr val="tx1"/>
                </a:solidFill>
                <a:latin typeface="Letter-join Print Plus 1" panose="02000805000000020003" pitchFamily="2" charset="0"/>
              </a:rPr>
              <a:t>Place Value to 10</a:t>
            </a:r>
          </a:p>
          <a:p>
            <a:r>
              <a:rPr lang="en-GB" sz="1000" dirty="0">
                <a:solidFill>
                  <a:schemeClr val="tx1"/>
                </a:solidFill>
                <a:latin typeface="Letter-join Print Plus 1" panose="02000805000000020003" pitchFamily="2" charset="0"/>
              </a:rPr>
              <a:t>During this block, we will be teaching the children how to:</a:t>
            </a:r>
          </a:p>
          <a:p>
            <a:pPr marL="171450" indent="-171450">
              <a:buFont typeface="Arial" panose="020B0604020202020204" pitchFamily="34" charset="0"/>
              <a:buChar char="•"/>
            </a:pPr>
            <a:r>
              <a:rPr lang="en-GB" sz="1000" dirty="0">
                <a:solidFill>
                  <a:schemeClr val="tx1"/>
                </a:solidFill>
                <a:latin typeface="Letter-join Print Plus 1" panose="02000805000000020003" pitchFamily="2" charset="0"/>
              </a:rPr>
              <a:t>Sort objects		                  </a:t>
            </a:r>
          </a:p>
          <a:p>
            <a:pPr marL="171450" indent="-171450">
              <a:buFont typeface="Arial" panose="020B0604020202020204" pitchFamily="34" charset="0"/>
              <a:buChar char="•"/>
            </a:pPr>
            <a:r>
              <a:rPr lang="en-GB" sz="1000" dirty="0">
                <a:solidFill>
                  <a:schemeClr val="tx1"/>
                </a:solidFill>
                <a:latin typeface="Letter-join Print Plus 1" panose="02000805000000020003" pitchFamily="2" charset="0"/>
              </a:rPr>
              <a:t>Count objects</a:t>
            </a:r>
          </a:p>
          <a:p>
            <a:pPr marL="171450" indent="-171450">
              <a:buFont typeface="Arial" panose="020B0604020202020204" pitchFamily="34" charset="0"/>
              <a:buChar char="•"/>
            </a:pPr>
            <a:r>
              <a:rPr lang="en-GB" sz="1000" dirty="0">
                <a:solidFill>
                  <a:schemeClr val="tx1"/>
                </a:solidFill>
                <a:latin typeface="Letter-join Print Plus 1" panose="02000805000000020003" pitchFamily="2" charset="0"/>
              </a:rPr>
              <a:t>Count objects from a larger group</a:t>
            </a:r>
          </a:p>
          <a:p>
            <a:pPr marL="171450" indent="-171450">
              <a:buFont typeface="Arial" panose="020B0604020202020204" pitchFamily="34" charset="0"/>
              <a:buChar char="•"/>
            </a:pPr>
            <a:r>
              <a:rPr lang="en-GB" sz="1000" dirty="0">
                <a:solidFill>
                  <a:schemeClr val="tx1"/>
                </a:solidFill>
                <a:latin typeface="Letter-join Print Plus 1" panose="02000805000000020003" pitchFamily="2" charset="0"/>
              </a:rPr>
              <a:t>Represent objects </a:t>
            </a:r>
          </a:p>
          <a:p>
            <a:pPr marL="171450" indent="-171450">
              <a:buFont typeface="Arial" panose="020B0604020202020204" pitchFamily="34" charset="0"/>
              <a:buChar char="•"/>
            </a:pPr>
            <a:r>
              <a:rPr lang="en-GB" sz="1000" dirty="0">
                <a:solidFill>
                  <a:schemeClr val="tx1"/>
                </a:solidFill>
                <a:latin typeface="Letter-join Print Plus 1" panose="02000805000000020003" pitchFamily="2" charset="0"/>
              </a:rPr>
              <a:t>Recognise numbers as words</a:t>
            </a:r>
          </a:p>
          <a:p>
            <a:pPr marL="171450" indent="-171450">
              <a:buFont typeface="Arial" panose="020B0604020202020204" pitchFamily="34" charset="0"/>
              <a:buChar char="•"/>
            </a:pPr>
            <a:r>
              <a:rPr lang="en-GB" sz="1000" dirty="0">
                <a:solidFill>
                  <a:schemeClr val="tx1"/>
                </a:solidFill>
                <a:latin typeface="Letter-join Print Plus 1" panose="02000805000000020003" pitchFamily="2" charset="0"/>
              </a:rPr>
              <a:t>Count on from any number </a:t>
            </a:r>
          </a:p>
          <a:p>
            <a:pPr marL="171450" indent="-171450">
              <a:buFont typeface="Arial" panose="020B0604020202020204" pitchFamily="34" charset="0"/>
              <a:buChar char="•"/>
            </a:pPr>
            <a:r>
              <a:rPr lang="en-GB" sz="1000" dirty="0">
                <a:solidFill>
                  <a:schemeClr val="tx1"/>
                </a:solidFill>
                <a:latin typeface="Letter-join Print Plus 1" panose="02000805000000020003" pitchFamily="2" charset="0"/>
              </a:rPr>
              <a:t>1 more/1 less</a:t>
            </a:r>
          </a:p>
          <a:p>
            <a:pPr marL="171450" indent="-171450">
              <a:buFont typeface="Arial" panose="020B0604020202020204" pitchFamily="34" charset="0"/>
              <a:buChar char="•"/>
            </a:pPr>
            <a:r>
              <a:rPr lang="en-GB" sz="1000" dirty="0">
                <a:solidFill>
                  <a:schemeClr val="tx1"/>
                </a:solidFill>
                <a:latin typeface="Letter-join Print Plus 1" panose="02000805000000020003" pitchFamily="2" charset="0"/>
              </a:rPr>
              <a:t>Count backwards within 10. </a:t>
            </a:r>
          </a:p>
          <a:p>
            <a:pPr marL="171450" indent="-171450">
              <a:buFont typeface="Arial" panose="020B0604020202020204" pitchFamily="34" charset="0"/>
              <a:buChar char="•"/>
            </a:pPr>
            <a:r>
              <a:rPr lang="en-GB" sz="1000" dirty="0">
                <a:solidFill>
                  <a:schemeClr val="tx1"/>
                </a:solidFill>
                <a:latin typeface="Letter-join Print Plus 1" panose="02000805000000020003" pitchFamily="2" charset="0"/>
              </a:rPr>
              <a:t>Compare groups by matching and compare numbers </a:t>
            </a:r>
          </a:p>
          <a:p>
            <a:pPr marL="171450" indent="-171450">
              <a:buFont typeface="Arial" panose="020B0604020202020204" pitchFamily="34" charset="0"/>
              <a:buChar char="•"/>
            </a:pPr>
            <a:r>
              <a:rPr lang="en-GB" sz="1000" dirty="0">
                <a:solidFill>
                  <a:schemeClr val="tx1"/>
                </a:solidFill>
                <a:latin typeface="Letter-join Print Plus 1" panose="02000805000000020003" pitchFamily="2" charset="0"/>
              </a:rPr>
              <a:t>Using vocabulary: fewer, more, same and greater than, less than, equal to</a:t>
            </a:r>
            <a:endParaRPr lang="en-GB" sz="1000" dirty="0">
              <a:solidFill>
                <a:schemeClr val="tx1"/>
              </a:solidFill>
              <a:latin typeface="Letter-join Print Plus 1" panose="02000805000000020003" pitchFamily="2" charset="0"/>
              <a:cs typeface="Calibri"/>
            </a:endParaRPr>
          </a:p>
          <a:p>
            <a:pPr marL="171450" indent="-171450">
              <a:buFont typeface="Arial" panose="020B0604020202020204" pitchFamily="34" charset="0"/>
              <a:buChar char="•"/>
            </a:pPr>
            <a:r>
              <a:rPr lang="en-GB" sz="1000" dirty="0">
                <a:solidFill>
                  <a:schemeClr val="tx1"/>
                </a:solidFill>
                <a:latin typeface="Letter-join Print Plus 1" panose="02000805000000020003" pitchFamily="2" charset="0"/>
              </a:rPr>
              <a:t>Order objects and numbers</a:t>
            </a:r>
          </a:p>
          <a:p>
            <a:pPr marL="171450" indent="-171450">
              <a:buFont typeface="Arial" panose="020B0604020202020204" pitchFamily="34" charset="0"/>
              <a:buChar char="•"/>
            </a:pPr>
            <a:r>
              <a:rPr lang="en-GB" sz="1000" dirty="0">
                <a:solidFill>
                  <a:schemeClr val="tx1"/>
                </a:solidFill>
                <a:latin typeface="Letter-join Print Plus 1" panose="02000805000000020003" pitchFamily="2" charset="0"/>
              </a:rPr>
              <a:t>Use a number line</a:t>
            </a:r>
          </a:p>
          <a:p>
            <a:pPr marL="171450" indent="-171450">
              <a:buFont typeface="Arial" panose="020B0604020202020204" pitchFamily="34" charset="0"/>
              <a:buChar char="•"/>
            </a:pPr>
            <a:endParaRPr lang="en-GB" sz="1000" dirty="0">
              <a:solidFill>
                <a:schemeClr val="tx1"/>
              </a:solidFill>
              <a:latin typeface="Letter-join Print Plus 1" panose="02000805000000020003" pitchFamily="2" charset="0"/>
            </a:endParaRPr>
          </a:p>
          <a:p>
            <a:pPr algn="ctr"/>
            <a:r>
              <a:rPr lang="en-GB" sz="1200" b="1" u="sng" dirty="0">
                <a:solidFill>
                  <a:schemeClr val="tx1"/>
                </a:solidFill>
                <a:latin typeface="Letter-join Print Plus 1" panose="02000805000000020003" pitchFamily="2" charset="0"/>
              </a:rPr>
              <a:t>Addition and Subtraction (within 10)</a:t>
            </a:r>
          </a:p>
          <a:p>
            <a:r>
              <a:rPr lang="en-GB" sz="1000" dirty="0">
                <a:solidFill>
                  <a:schemeClr val="tx1"/>
                </a:solidFill>
                <a:latin typeface="Letter-join Print Plus 1" panose="02000805000000020003" pitchFamily="2" charset="0"/>
              </a:rPr>
              <a:t>We will also begin to focus on some elements of addition and subtraction. This will include:</a:t>
            </a:r>
          </a:p>
          <a:p>
            <a:pPr marL="171450" indent="-171450">
              <a:buFont typeface="Arial" panose="020B0604020202020204" pitchFamily="34" charset="0"/>
              <a:buChar char="•"/>
            </a:pPr>
            <a:r>
              <a:rPr lang="en-GB" sz="1000" dirty="0">
                <a:solidFill>
                  <a:schemeClr val="tx1"/>
                </a:solidFill>
                <a:latin typeface="Letter-join Print Plus 1" panose="02000805000000020003" pitchFamily="2" charset="0"/>
              </a:rPr>
              <a:t>Introduce parts and wholes</a:t>
            </a:r>
          </a:p>
          <a:p>
            <a:pPr marL="171450" indent="-171450">
              <a:buFont typeface="Arial" panose="020B0604020202020204" pitchFamily="34" charset="0"/>
              <a:buChar char="•"/>
            </a:pPr>
            <a:r>
              <a:rPr lang="en-GB" sz="1000" dirty="0">
                <a:solidFill>
                  <a:schemeClr val="tx1"/>
                </a:solidFill>
                <a:latin typeface="Letter-join Print Plus 1" panose="02000805000000020003" pitchFamily="2" charset="0"/>
              </a:rPr>
              <a:t>Part-whole model</a:t>
            </a:r>
          </a:p>
          <a:p>
            <a:pPr marL="171450" indent="-171450">
              <a:buFont typeface="Arial" panose="020B0604020202020204" pitchFamily="34" charset="0"/>
              <a:buChar char="•"/>
            </a:pPr>
            <a:r>
              <a:rPr lang="en-GB" sz="1000" dirty="0">
                <a:solidFill>
                  <a:schemeClr val="tx1"/>
                </a:solidFill>
                <a:latin typeface="Letter-join Print Plus 1" panose="02000805000000020003" pitchFamily="2" charset="0"/>
              </a:rPr>
              <a:t>Write number sentences </a:t>
            </a:r>
          </a:p>
          <a:p>
            <a:pPr marL="171450" indent="-171450">
              <a:buFont typeface="Arial" panose="020B0604020202020204" pitchFamily="34" charset="0"/>
              <a:buChar char="•"/>
            </a:pPr>
            <a:endParaRPr lang="en-GB" sz="1000" dirty="0">
              <a:solidFill>
                <a:schemeClr val="tx1"/>
              </a:solidFill>
            </a:endParaRPr>
          </a:p>
          <a:p>
            <a:pPr marL="171450" indent="-171450" algn="ctr">
              <a:buFont typeface="Arial" panose="020B0604020202020204" pitchFamily="34" charset="0"/>
              <a:buChar char="•"/>
            </a:pPr>
            <a:endParaRPr lang="en-GB" sz="1200" dirty="0">
              <a:solidFill>
                <a:schemeClr val="tx1"/>
              </a:solidFill>
            </a:endParaRPr>
          </a:p>
          <a:p>
            <a:pPr algn="ctr"/>
            <a:endParaRPr lang="en-GB" dirty="0">
              <a:solidFill>
                <a:schemeClr val="tx1"/>
              </a:solidFill>
            </a:endParaRPr>
          </a:p>
        </p:txBody>
      </p:sp>
      <p:sp>
        <p:nvSpPr>
          <p:cNvPr id="7" name="Rectangle 6">
            <a:extLst>
              <a:ext uri="{FF2B5EF4-FFF2-40B4-BE49-F238E27FC236}">
                <a16:creationId xmlns:a16="http://schemas.microsoft.com/office/drawing/2014/main" id="{1E1F7D39-10B6-E928-E640-179127B3EFC1}"/>
              </a:ext>
            </a:extLst>
          </p:cNvPr>
          <p:cNvSpPr/>
          <p:nvPr/>
        </p:nvSpPr>
        <p:spPr>
          <a:xfrm>
            <a:off x="4000503" y="89604"/>
            <a:ext cx="4018716" cy="2401295"/>
          </a:xfrm>
          <a:prstGeom prst="rect">
            <a:avLst/>
          </a:prstGeom>
          <a:solidFill>
            <a:schemeClr val="bg1"/>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GB" sz="1200" b="1" u="sng" dirty="0">
                <a:solidFill>
                  <a:schemeClr val="tx1"/>
                </a:solidFill>
                <a:latin typeface="Letter-join Print Plus 1" panose="02000805000000020003" pitchFamily="2" charset="0"/>
              </a:rPr>
              <a:t>Science</a:t>
            </a:r>
            <a:endParaRPr lang="en-GB" sz="1200" b="1" u="sng" dirty="0">
              <a:solidFill>
                <a:schemeClr val="tx1"/>
              </a:solidFill>
              <a:latin typeface="Letter-join Print Plus 1" panose="02000805000000020003" pitchFamily="2" charset="0"/>
              <a:ea typeface="Calibri"/>
              <a:cs typeface="Calibri"/>
            </a:endParaRPr>
          </a:p>
          <a:p>
            <a:pPr algn="ctr"/>
            <a:endParaRPr lang="en-GB" sz="1200" b="1" u="sng" dirty="0">
              <a:solidFill>
                <a:schemeClr val="tx1"/>
              </a:solidFill>
              <a:latin typeface="Letter-join Print Plus 1" panose="02000805000000020003" pitchFamily="2" charset="0"/>
            </a:endParaRPr>
          </a:p>
          <a:p>
            <a:pPr algn="ctr"/>
            <a:r>
              <a:rPr lang="en-GB" sz="1200" b="1" u="sng" dirty="0">
                <a:solidFill>
                  <a:schemeClr val="tx1"/>
                </a:solidFill>
                <a:latin typeface="Letter-join Print Plus 1" panose="02000805000000020003" pitchFamily="2" charset="0"/>
              </a:rPr>
              <a:t>The Human Body</a:t>
            </a:r>
            <a:endParaRPr lang="en-GB" sz="1200" b="1" u="sng" dirty="0">
              <a:solidFill>
                <a:schemeClr val="tx1"/>
              </a:solidFill>
              <a:latin typeface="Letter-join Print Plus 1" panose="02000805000000020003" pitchFamily="2" charset="0"/>
              <a:ea typeface="Calibri"/>
              <a:cs typeface="Calibri"/>
            </a:endParaRPr>
          </a:p>
          <a:p>
            <a:pPr marL="171450" indent="-171450">
              <a:buFont typeface="Arial,Sans-Serif"/>
              <a:buChar char="•"/>
            </a:pPr>
            <a:r>
              <a:rPr lang="en-GB" sz="1200" dirty="0">
                <a:solidFill>
                  <a:schemeClr val="tx1"/>
                </a:solidFill>
                <a:latin typeface="Letter-join Print Plus 1" panose="02000805000000020003" pitchFamily="2" charset="0"/>
              </a:rPr>
              <a:t>In Science we will be learning about the human body. </a:t>
            </a:r>
            <a:r>
              <a:rPr lang="en-GB" sz="1200" dirty="0">
                <a:solidFill>
                  <a:schemeClr val="tx1"/>
                </a:solidFill>
                <a:latin typeface="Letter-join Print Plus 1" panose="02000805000000020003" pitchFamily="2" charset="0"/>
                <a:ea typeface="Calibri"/>
                <a:cs typeface="Arial"/>
              </a:rPr>
              <a:t>We will  identify, name, draw and label the basic parts of the human body.</a:t>
            </a:r>
            <a:endParaRPr lang="en-US" sz="1200" dirty="0">
              <a:solidFill>
                <a:schemeClr val="tx1"/>
              </a:solidFill>
              <a:latin typeface="Letter-join Print Plus 1" panose="02000805000000020003" pitchFamily="2" charset="0"/>
              <a:ea typeface="Calibri"/>
              <a:cs typeface="Arial"/>
            </a:endParaRPr>
          </a:p>
          <a:p>
            <a:pPr marL="171450" indent="-171450">
              <a:buFont typeface="Arial,Sans-Serif"/>
              <a:buChar char="•"/>
            </a:pPr>
            <a:r>
              <a:rPr lang="en-GB" sz="1200" dirty="0">
                <a:solidFill>
                  <a:schemeClr val="tx1"/>
                </a:solidFill>
                <a:latin typeface="Letter-join Print Plus 1" panose="02000805000000020003" pitchFamily="2" charset="0"/>
                <a:ea typeface="Calibri"/>
                <a:cs typeface="Arial"/>
              </a:rPr>
              <a:t>Discover the 5 senses and say which part of the body is associated with each sense.</a:t>
            </a:r>
          </a:p>
          <a:p>
            <a:endParaRPr lang="en-GB" sz="1200" dirty="0">
              <a:solidFill>
                <a:schemeClr val="tx1"/>
              </a:solidFill>
              <a:ea typeface="Calibri"/>
              <a:cs typeface="Calibri"/>
            </a:endParaRPr>
          </a:p>
          <a:p>
            <a:endParaRPr lang="en-GB" sz="1200" dirty="0">
              <a:solidFill>
                <a:schemeClr val="tx1"/>
              </a:solidFill>
              <a:ea typeface="Calibri"/>
              <a:cs typeface="Calibri"/>
            </a:endParaRPr>
          </a:p>
        </p:txBody>
      </p:sp>
      <p:sp>
        <p:nvSpPr>
          <p:cNvPr id="11" name="Rectangle 10">
            <a:extLst>
              <a:ext uri="{FF2B5EF4-FFF2-40B4-BE49-F238E27FC236}">
                <a16:creationId xmlns:a16="http://schemas.microsoft.com/office/drawing/2014/main" id="{8FA210EF-9C8C-8A23-CA8A-C5E596DCB0B1}"/>
              </a:ext>
            </a:extLst>
          </p:cNvPr>
          <p:cNvSpPr/>
          <p:nvPr/>
        </p:nvSpPr>
        <p:spPr>
          <a:xfrm>
            <a:off x="8120268" y="5162777"/>
            <a:ext cx="4018266" cy="1592625"/>
          </a:xfrm>
          <a:prstGeom prst="rect">
            <a:avLst/>
          </a:prstGeom>
          <a:solidFill>
            <a:schemeClr val="bg1"/>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GB" sz="1200" b="1" u="sng" dirty="0">
                <a:solidFill>
                  <a:schemeClr val="tx1"/>
                </a:solidFill>
                <a:latin typeface="Letter-join Print Plus 1" panose="02000805000000020003" pitchFamily="2" charset="0"/>
              </a:rPr>
              <a:t>Art </a:t>
            </a:r>
          </a:p>
          <a:p>
            <a:pPr algn="ctr"/>
            <a:endParaRPr lang="en-GB" sz="1200" b="1" u="sng" dirty="0">
              <a:solidFill>
                <a:schemeClr val="tx1"/>
              </a:solidFill>
              <a:latin typeface="Letter-join Print Plus 1" panose="02000805000000020003" pitchFamily="2" charset="0"/>
            </a:endParaRPr>
          </a:p>
          <a:p>
            <a:pPr algn="ctr"/>
            <a:r>
              <a:rPr lang="en-GB" sz="1200" b="1" u="sng" dirty="0">
                <a:solidFill>
                  <a:schemeClr val="tx1"/>
                </a:solidFill>
                <a:latin typeface="Letter-join Print Plus 1" panose="02000805000000020003" pitchFamily="2" charset="0"/>
              </a:rPr>
              <a:t>Exploring and creating portraits</a:t>
            </a:r>
            <a:endParaRPr lang="en-GB" sz="1200" b="1" u="sng" dirty="0">
              <a:solidFill>
                <a:schemeClr val="tx1"/>
              </a:solidFill>
              <a:latin typeface="Letter-join Print Plus 1" panose="02000805000000020003" pitchFamily="2" charset="0"/>
              <a:ea typeface="Calibri"/>
              <a:cs typeface="Calibri"/>
            </a:endParaRPr>
          </a:p>
          <a:p>
            <a:r>
              <a:rPr lang="en-GB" sz="1100" dirty="0">
                <a:solidFill>
                  <a:schemeClr val="tx1"/>
                </a:solidFill>
                <a:latin typeface="Letter-join Print Plus 1" panose="02000805000000020003" pitchFamily="2" charset="0"/>
              </a:rPr>
              <a:t>We will begin our learning by creating self-portraits, looking carefully at our own features and learning to draw different facial features to scale. We will explore portraits of our monarchy and generate ideas through playful hands-on, exploration of materials without being constricted towards a pre-defined outcome to create a portrait of our King. </a:t>
            </a:r>
            <a:endParaRPr lang="en-GB" sz="1100" dirty="0">
              <a:solidFill>
                <a:schemeClr val="tx1"/>
              </a:solidFill>
              <a:latin typeface="Letter-join Print Plus 1" panose="02000805000000020003" pitchFamily="2" charset="0"/>
              <a:ea typeface="Calibri"/>
              <a:cs typeface="Calibri"/>
            </a:endParaRPr>
          </a:p>
          <a:p>
            <a:pPr algn="ctr"/>
            <a:endParaRPr lang="en-GB" sz="1200" b="1" u="sng" dirty="0">
              <a:solidFill>
                <a:schemeClr val="tx1"/>
              </a:solidFill>
              <a:latin typeface="Letter-join Print Plus 1" panose="02000805000000020003" pitchFamily="2" charset="0"/>
            </a:endParaRPr>
          </a:p>
          <a:p>
            <a:pPr algn="ctr"/>
            <a:endParaRPr lang="en-GB" sz="1000" dirty="0">
              <a:solidFill>
                <a:schemeClr val="tx1"/>
              </a:solidFill>
            </a:endParaRPr>
          </a:p>
          <a:p>
            <a:pPr algn="ctr"/>
            <a:endParaRPr lang="en-GB" sz="1200" b="1" u="sng" dirty="0">
              <a:solidFill>
                <a:schemeClr val="tx1"/>
              </a:solidFill>
              <a:ea typeface="Calibri"/>
              <a:cs typeface="Calibri"/>
            </a:endParaRPr>
          </a:p>
          <a:p>
            <a:pPr algn="ctr"/>
            <a:endParaRPr lang="en-GB" sz="1200" dirty="0">
              <a:solidFill>
                <a:schemeClr val="tx1"/>
              </a:solidFill>
            </a:endParaRPr>
          </a:p>
        </p:txBody>
      </p:sp>
      <p:sp>
        <p:nvSpPr>
          <p:cNvPr id="13" name="Rectangle 12">
            <a:extLst>
              <a:ext uri="{FF2B5EF4-FFF2-40B4-BE49-F238E27FC236}">
                <a16:creationId xmlns:a16="http://schemas.microsoft.com/office/drawing/2014/main" id="{69DF5C81-0F46-08D1-F813-2DED39FCE81E}"/>
              </a:ext>
            </a:extLst>
          </p:cNvPr>
          <p:cNvSpPr/>
          <p:nvPr/>
        </p:nvSpPr>
        <p:spPr>
          <a:xfrm>
            <a:off x="76201" y="3927133"/>
            <a:ext cx="3819938" cy="1267720"/>
          </a:xfrm>
          <a:prstGeom prst="rect">
            <a:avLst/>
          </a:prstGeom>
          <a:solidFill>
            <a:schemeClr val="bg1"/>
          </a:solid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GB" sz="1200" b="1" u="sng" dirty="0">
                <a:solidFill>
                  <a:schemeClr val="tx1"/>
                </a:solidFill>
                <a:latin typeface="Letter-join Print Plus 1" panose="02000805000000020003" pitchFamily="2" charset="0"/>
              </a:rPr>
              <a:t>PE</a:t>
            </a:r>
          </a:p>
          <a:p>
            <a:pPr algn="ctr"/>
            <a:endParaRPr lang="en-GB" sz="1200" b="1" u="sng" dirty="0">
              <a:solidFill>
                <a:schemeClr val="tx1"/>
              </a:solidFill>
              <a:latin typeface="Letter-join Print Plus 1" panose="02000805000000020003" pitchFamily="2" charset="0"/>
              <a:ea typeface="Calibri"/>
              <a:cs typeface="Calibri"/>
            </a:endParaRPr>
          </a:p>
          <a:p>
            <a:r>
              <a:rPr lang="en-GB" sz="1000" dirty="0">
                <a:solidFill>
                  <a:schemeClr val="tx1"/>
                </a:solidFill>
                <a:latin typeface="Letter-join Print Plus 1" panose="02000805000000020003" pitchFamily="2" charset="0"/>
              </a:rPr>
              <a:t>We will be developing our ability to focus and stay on task. The children will develop and apply their footwork and one leg balance through focused skill development sessions and thematic stories and games.</a:t>
            </a:r>
            <a:endParaRPr lang="en-GB" sz="1000" dirty="0">
              <a:solidFill>
                <a:schemeClr val="tx1"/>
              </a:solidFill>
              <a:latin typeface="Letter-join Print Plus 1" panose="02000805000000020003" pitchFamily="2" charset="0"/>
              <a:ea typeface="Calibri"/>
              <a:cs typeface="Calibri"/>
            </a:endParaRPr>
          </a:p>
        </p:txBody>
      </p:sp>
      <p:sp>
        <p:nvSpPr>
          <p:cNvPr id="15" name="Rectangle 14">
            <a:extLst>
              <a:ext uri="{FF2B5EF4-FFF2-40B4-BE49-F238E27FC236}">
                <a16:creationId xmlns:a16="http://schemas.microsoft.com/office/drawing/2014/main" id="{B4F8C4BB-AF26-158B-AEA4-2B90E341C818}"/>
              </a:ext>
            </a:extLst>
          </p:cNvPr>
          <p:cNvSpPr/>
          <p:nvPr/>
        </p:nvSpPr>
        <p:spPr>
          <a:xfrm>
            <a:off x="8120267" y="3159614"/>
            <a:ext cx="3992216" cy="1898480"/>
          </a:xfrm>
          <a:prstGeom prst="rect">
            <a:avLst/>
          </a:prstGeom>
          <a:solidFill>
            <a:schemeClr val="bg1"/>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GB" sz="1200" b="1" u="sng" dirty="0">
                <a:solidFill>
                  <a:schemeClr val="tx1"/>
                </a:solidFill>
                <a:latin typeface="Letter-join Print Plus 1" panose="02000805000000020003" pitchFamily="2" charset="0"/>
                <a:ea typeface="Calibri"/>
                <a:cs typeface="Calibri"/>
              </a:rPr>
              <a:t>History</a:t>
            </a:r>
            <a:endParaRPr lang="en-GB" sz="1200" b="1" u="sng" dirty="0">
              <a:solidFill>
                <a:schemeClr val="tx1"/>
              </a:solidFill>
              <a:latin typeface="Letter-join Print Plus 1" panose="02000805000000020003" pitchFamily="2" charset="0"/>
            </a:endParaRPr>
          </a:p>
          <a:p>
            <a:pPr algn="ctr"/>
            <a:endParaRPr lang="en-GB" sz="1200" b="1" u="sng" dirty="0">
              <a:solidFill>
                <a:schemeClr val="tx1"/>
              </a:solidFill>
              <a:latin typeface="Letter-join Print Plus 1" panose="02000805000000020003" pitchFamily="2" charset="0"/>
            </a:endParaRPr>
          </a:p>
          <a:p>
            <a:pPr algn="ctr"/>
            <a:r>
              <a:rPr lang="en-GB" sz="1200" b="1" u="sng" dirty="0">
                <a:solidFill>
                  <a:schemeClr val="tx1"/>
                </a:solidFill>
                <a:latin typeface="Letter-join Print Plus 1" panose="02000805000000020003" pitchFamily="2" charset="0"/>
              </a:rPr>
              <a:t>Key figures in history</a:t>
            </a:r>
            <a:endParaRPr lang="en-GB" sz="1200" b="1" u="sng" dirty="0">
              <a:solidFill>
                <a:schemeClr val="tx1"/>
              </a:solidFill>
              <a:latin typeface="Letter-join Print Plus 1" panose="02000805000000020003" pitchFamily="2" charset="0"/>
              <a:ea typeface="Calibri"/>
              <a:cs typeface="Calibri"/>
            </a:endParaRPr>
          </a:p>
          <a:p>
            <a:pPr algn="ctr"/>
            <a:endParaRPr lang="en-GB" sz="1200" b="1" u="sng" dirty="0">
              <a:solidFill>
                <a:schemeClr val="tx1"/>
              </a:solidFill>
              <a:latin typeface="Letter-join Print Plus 1" panose="02000805000000020003" pitchFamily="2" charset="0"/>
            </a:endParaRPr>
          </a:p>
          <a:p>
            <a:pPr algn="ctr"/>
            <a:r>
              <a:rPr lang="en-GB" sz="1000" dirty="0">
                <a:solidFill>
                  <a:schemeClr val="tx1"/>
                </a:solidFill>
                <a:latin typeface="Letter-join Print Plus 1"/>
              </a:rPr>
              <a:t>In History, Year 1 will be learning about past and present monarchs including: King Charles III, Queen Elizabeth II, and Queen Victoria. We will also investigate objects from the past and present and take a virtual trip around Buckingham Palace!</a:t>
            </a:r>
            <a:endParaRPr lang="en-GB" sz="1000" dirty="0">
              <a:solidFill>
                <a:schemeClr val="tx1"/>
              </a:solidFill>
              <a:latin typeface="Letter-join Print Plus 1"/>
              <a:ea typeface="Calibri"/>
              <a:cs typeface="Calibri"/>
            </a:endParaRPr>
          </a:p>
          <a:p>
            <a:pPr algn="ctr"/>
            <a:endParaRPr lang="en-GB" sz="1000" dirty="0">
              <a:solidFill>
                <a:schemeClr val="tx1"/>
              </a:solidFill>
              <a:latin typeface="Letter-join Print Plus 1" panose="02000805000000020003" pitchFamily="2" charset="0"/>
              <a:ea typeface="Calibri"/>
              <a:cs typeface="Calibri"/>
            </a:endParaRPr>
          </a:p>
          <a:p>
            <a:pPr algn="ctr"/>
            <a:endParaRPr lang="en-GB" sz="1000" dirty="0">
              <a:solidFill>
                <a:schemeClr val="tx1"/>
              </a:solidFill>
              <a:ea typeface="Calibri"/>
              <a:cs typeface="Calibri"/>
            </a:endParaRPr>
          </a:p>
          <a:p>
            <a:pPr algn="ctr"/>
            <a:endParaRPr lang="en-GB" sz="1000" dirty="0">
              <a:solidFill>
                <a:schemeClr val="tx1"/>
              </a:solidFill>
              <a:ea typeface="Calibri"/>
              <a:cs typeface="Calibri"/>
            </a:endParaRPr>
          </a:p>
        </p:txBody>
      </p:sp>
      <p:sp>
        <p:nvSpPr>
          <p:cNvPr id="17" name="Rectangle 16">
            <a:extLst>
              <a:ext uri="{FF2B5EF4-FFF2-40B4-BE49-F238E27FC236}">
                <a16:creationId xmlns:a16="http://schemas.microsoft.com/office/drawing/2014/main" id="{8E1485D4-7AB8-BD1D-F070-1E757F0C662E}"/>
              </a:ext>
            </a:extLst>
          </p:cNvPr>
          <p:cNvSpPr/>
          <p:nvPr/>
        </p:nvSpPr>
        <p:spPr>
          <a:xfrm>
            <a:off x="8120267" y="92363"/>
            <a:ext cx="4024779" cy="2948370"/>
          </a:xfrm>
          <a:prstGeom prst="rect">
            <a:avLst/>
          </a:prstGeom>
          <a:solidFill>
            <a:schemeClr val="bg1"/>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GB" sz="1200" b="1" u="sng" dirty="0">
                <a:solidFill>
                  <a:schemeClr val="tx1"/>
                </a:solidFill>
                <a:latin typeface="Letter-join Print Plus 1" panose="02000805000000020003" pitchFamily="2" charset="0"/>
              </a:rPr>
              <a:t>English</a:t>
            </a:r>
          </a:p>
          <a:p>
            <a:pPr algn="ctr"/>
            <a:endParaRPr lang="en-GB" sz="1200" b="1" u="sng" dirty="0">
              <a:solidFill>
                <a:schemeClr val="tx1"/>
              </a:solidFill>
              <a:latin typeface="Letter-join Print Plus 1" panose="02000805000000020003" pitchFamily="2" charset="0"/>
            </a:endParaRPr>
          </a:p>
          <a:p>
            <a:pPr algn="ctr"/>
            <a:r>
              <a:rPr lang="en-GB" sz="1200" b="1" u="sng" dirty="0">
                <a:solidFill>
                  <a:schemeClr val="tx1"/>
                </a:solidFill>
                <a:latin typeface="Letter-join Print Plus 1" panose="02000805000000020003" pitchFamily="2" charset="0"/>
              </a:rPr>
              <a:t>Colourful Semantics</a:t>
            </a:r>
            <a:endParaRPr lang="en-GB" sz="1050" b="1" u="sng" dirty="0">
              <a:solidFill>
                <a:schemeClr val="tx1"/>
              </a:solidFill>
              <a:latin typeface="Letter-join Print Plus 1" panose="02000805000000020003" pitchFamily="2" charset="0"/>
              <a:ea typeface="Calibri"/>
              <a:cs typeface="Calibri"/>
            </a:endParaRPr>
          </a:p>
          <a:p>
            <a:r>
              <a:rPr lang="en-GB" sz="1050" dirty="0">
                <a:solidFill>
                  <a:srgbClr val="202124"/>
                </a:solidFill>
                <a:latin typeface="Letter-join Print Plus 1" panose="02000805000000020003" pitchFamily="2" charset="0"/>
                <a:ea typeface="Calibri"/>
                <a:cs typeface="Calibri"/>
              </a:rPr>
              <a:t>The children will use colourful semantics to</a:t>
            </a:r>
            <a:r>
              <a:rPr lang="en-GB" sz="1050" dirty="0">
                <a:solidFill>
                  <a:srgbClr val="202124"/>
                </a:solidFill>
                <a:latin typeface="Letter-join Print Plus 1" panose="02000805000000020003" pitchFamily="2" charset="0"/>
                <a:ea typeface="+mn-lt"/>
                <a:cs typeface="+mn-lt"/>
              </a:rPr>
              <a:t> help them break down sentences and understand the individual meaning of each word and its role in the sentence. Colourful semantics can help children to better understand word order and supports them with writing super sentences.</a:t>
            </a:r>
            <a:endParaRPr lang="en-GB" sz="1050" b="1" u="sng" dirty="0">
              <a:solidFill>
                <a:schemeClr val="tx1"/>
              </a:solidFill>
              <a:latin typeface="Letter-join Print Plus 1" panose="02000805000000020003" pitchFamily="2" charset="0"/>
              <a:ea typeface="Calibri"/>
              <a:cs typeface="Calibri"/>
            </a:endParaRPr>
          </a:p>
          <a:p>
            <a:pPr algn="ctr"/>
            <a:r>
              <a:rPr lang="en-GB" sz="1200" b="1" u="sng" dirty="0">
                <a:solidFill>
                  <a:schemeClr val="tx1"/>
                </a:solidFill>
                <a:latin typeface="Letter-join Print Plus 1" panose="02000805000000020003" pitchFamily="2" charset="0"/>
              </a:rPr>
              <a:t>Fiction - The Queen’s Hat</a:t>
            </a:r>
          </a:p>
          <a:p>
            <a:r>
              <a:rPr lang="en-GB" sz="1000" dirty="0">
                <a:solidFill>
                  <a:schemeClr val="tx1"/>
                </a:solidFill>
                <a:latin typeface="Letter-join Print Plus 1"/>
              </a:rPr>
              <a:t>We will continue to use colourful semantics whilst looking at the losing tale – The Queen's Hat. Children will retell the story step by step. </a:t>
            </a:r>
            <a:endParaRPr lang="en-GB" sz="1000" dirty="0">
              <a:solidFill>
                <a:schemeClr val="tx1"/>
              </a:solidFill>
              <a:latin typeface="Letter-join Print Plus 1" panose="02000805000000020003" pitchFamily="2" charset="0"/>
              <a:ea typeface="Calibri" panose="020F0502020204030204"/>
              <a:cs typeface="Calibri" panose="020F0502020204030204"/>
            </a:endParaRPr>
          </a:p>
          <a:p>
            <a:pPr algn="ctr"/>
            <a:r>
              <a:rPr lang="en-GB" sz="1200" b="1" u="sng" dirty="0">
                <a:solidFill>
                  <a:schemeClr val="tx1"/>
                </a:solidFill>
                <a:latin typeface="Letter-join Print Plus 1" panose="02000805000000020003" pitchFamily="2" charset="0"/>
              </a:rPr>
              <a:t>Phonics</a:t>
            </a:r>
          </a:p>
          <a:p>
            <a:r>
              <a:rPr lang="en-GB" sz="1000" dirty="0">
                <a:solidFill>
                  <a:schemeClr val="tx1"/>
                </a:solidFill>
                <a:latin typeface="Letter-join Print Plus 1" panose="02000805000000020003" pitchFamily="2" charset="0"/>
              </a:rPr>
              <a:t>We will continue to learn new sounds throughout the term and apply these when reading and writing. In these lessons we will build fluency and learn how to read common exception words fluently..</a:t>
            </a:r>
            <a:endParaRPr lang="en-GB" sz="1000" dirty="0">
              <a:solidFill>
                <a:schemeClr val="tx1"/>
              </a:solidFill>
              <a:latin typeface="Letter-join Print Plus 1" panose="02000805000000020003" pitchFamily="2" charset="0"/>
              <a:ea typeface="Calibri" panose="020F0502020204030204"/>
              <a:cs typeface="Calibri" panose="020F0502020204030204"/>
            </a:endParaRPr>
          </a:p>
        </p:txBody>
      </p:sp>
      <p:sp>
        <p:nvSpPr>
          <p:cNvPr id="19" name="Rectangle 18">
            <a:extLst>
              <a:ext uri="{FF2B5EF4-FFF2-40B4-BE49-F238E27FC236}">
                <a16:creationId xmlns:a16="http://schemas.microsoft.com/office/drawing/2014/main" id="{E4121FA0-1CB9-ED86-7BDF-B7C4DD36DFCF}"/>
              </a:ext>
            </a:extLst>
          </p:cNvPr>
          <p:cNvSpPr/>
          <p:nvPr/>
        </p:nvSpPr>
        <p:spPr>
          <a:xfrm>
            <a:off x="4012096" y="5691669"/>
            <a:ext cx="3992215" cy="1057929"/>
          </a:xfrm>
          <a:prstGeom prst="rect">
            <a:avLst/>
          </a:prstGeom>
          <a:solidFill>
            <a:schemeClr val="bg1"/>
          </a:solidFill>
          <a:ln w="28575">
            <a:solidFill>
              <a:srgbClr val="FD7BF7"/>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GB" sz="1200" b="1" u="sng" dirty="0">
                <a:solidFill>
                  <a:schemeClr val="tx1"/>
                </a:solidFill>
                <a:latin typeface="Letter-join Print Plus 1" panose="02000805000000020003" pitchFamily="2" charset="0"/>
                <a:ea typeface="Calibri"/>
                <a:cs typeface="Calibri"/>
              </a:rPr>
              <a:t>Computing</a:t>
            </a:r>
            <a:endParaRPr lang="en-US" sz="1200" dirty="0">
              <a:solidFill>
                <a:schemeClr val="tx1"/>
              </a:solidFill>
              <a:latin typeface="Letter-join Print Plus 1" panose="02000805000000020003" pitchFamily="2" charset="0"/>
              <a:ea typeface="Calibri"/>
              <a:cs typeface="Calibri"/>
            </a:endParaRPr>
          </a:p>
          <a:p>
            <a:pPr algn="ctr"/>
            <a:r>
              <a:rPr lang="en-GB" sz="1200" dirty="0">
                <a:solidFill>
                  <a:schemeClr val="tx1"/>
                </a:solidFill>
                <a:latin typeface="Letter-join Print Plus 1" panose="02000805000000020003" pitchFamily="2" charset="0"/>
                <a:ea typeface="Calibri"/>
                <a:cs typeface="Calibri"/>
              </a:rPr>
              <a:t>We will be learning how to use technology around us. This will include using a keyboard and mouse and learning how to use a computer responsibly.</a:t>
            </a:r>
            <a:endParaRPr lang="en-GB" sz="1200" b="1" u="sng" dirty="0">
              <a:solidFill>
                <a:schemeClr val="tx1"/>
              </a:solidFill>
              <a:ea typeface="Calibri"/>
              <a:cs typeface="Calibri"/>
            </a:endParaRPr>
          </a:p>
        </p:txBody>
      </p:sp>
      <p:sp>
        <p:nvSpPr>
          <p:cNvPr id="20" name="Scroll: Horizontal 19">
            <a:extLst>
              <a:ext uri="{FF2B5EF4-FFF2-40B4-BE49-F238E27FC236}">
                <a16:creationId xmlns:a16="http://schemas.microsoft.com/office/drawing/2014/main" id="{4E0B8A9E-63F5-A430-3F34-9B26207BC9D3}"/>
              </a:ext>
            </a:extLst>
          </p:cNvPr>
          <p:cNvSpPr/>
          <p:nvPr/>
        </p:nvSpPr>
        <p:spPr>
          <a:xfrm>
            <a:off x="4114258" y="2490899"/>
            <a:ext cx="3819938" cy="1338469"/>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Letter-join Print Plus 1" panose="02000805000000020003" pitchFamily="2" charset="0"/>
              </a:rPr>
              <a:t>Marvellous Monarchy</a:t>
            </a:r>
          </a:p>
          <a:p>
            <a:pPr algn="ctr"/>
            <a:r>
              <a:rPr lang="en-GB" dirty="0">
                <a:latin typeface="Letter-join Print Plus 1" panose="02000805000000020003" pitchFamily="2" charset="0"/>
              </a:rPr>
              <a:t>Year 1</a:t>
            </a:r>
          </a:p>
          <a:p>
            <a:pPr algn="ctr"/>
            <a:r>
              <a:rPr lang="en-GB" dirty="0">
                <a:latin typeface="Letter-join Print Plus 1" panose="02000805000000020003" pitchFamily="2" charset="0"/>
              </a:rPr>
              <a:t>Autumn Term 1</a:t>
            </a:r>
          </a:p>
        </p:txBody>
      </p:sp>
      <p:sp>
        <p:nvSpPr>
          <p:cNvPr id="22" name="Rectangle 21">
            <a:extLst>
              <a:ext uri="{FF2B5EF4-FFF2-40B4-BE49-F238E27FC236}">
                <a16:creationId xmlns:a16="http://schemas.microsoft.com/office/drawing/2014/main" id="{E93C9A30-3F5A-0C2A-1E7B-1323D1BE01A0}"/>
              </a:ext>
            </a:extLst>
          </p:cNvPr>
          <p:cNvSpPr/>
          <p:nvPr/>
        </p:nvSpPr>
        <p:spPr>
          <a:xfrm>
            <a:off x="64888" y="5287617"/>
            <a:ext cx="3828054" cy="1461981"/>
          </a:xfrm>
          <a:prstGeom prst="rect">
            <a:avLst/>
          </a:prstGeom>
          <a:solidFill>
            <a:schemeClr val="bg1"/>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GB" sz="1200" b="1" u="sng" dirty="0">
                <a:solidFill>
                  <a:schemeClr val="tx1"/>
                </a:solidFill>
                <a:latin typeface="Letter-join Print Plus 1" panose="02000805000000020003" pitchFamily="2" charset="0"/>
              </a:rPr>
              <a:t>Music</a:t>
            </a:r>
          </a:p>
          <a:p>
            <a:pPr algn="ctr"/>
            <a:endParaRPr lang="en-GB" sz="1200" b="1" u="sng" dirty="0">
              <a:solidFill>
                <a:schemeClr val="tx1"/>
              </a:solidFill>
              <a:latin typeface="Letter-join Print Plus 1" panose="02000805000000020003" pitchFamily="2" charset="0"/>
            </a:endParaRPr>
          </a:p>
          <a:p>
            <a:pPr algn="ctr"/>
            <a:r>
              <a:rPr lang="en-GB" sz="1200" b="1" u="sng" dirty="0">
                <a:solidFill>
                  <a:schemeClr val="tx1"/>
                </a:solidFill>
                <a:latin typeface="Letter-join Print Plus 1" panose="02000805000000020003" pitchFamily="2" charset="0"/>
                <a:ea typeface="Calibri"/>
                <a:cs typeface="Calibri"/>
              </a:rPr>
              <a:t>Boogie Beats</a:t>
            </a:r>
          </a:p>
          <a:p>
            <a:pPr algn="ctr"/>
            <a:endParaRPr lang="en-GB" sz="1200" b="1" u="sng" dirty="0">
              <a:solidFill>
                <a:schemeClr val="tx1"/>
              </a:solidFill>
              <a:latin typeface="Letter-join Print Plus 1" panose="02000805000000020003" pitchFamily="2" charset="0"/>
            </a:endParaRPr>
          </a:p>
          <a:p>
            <a:pPr algn="ctr"/>
            <a:r>
              <a:rPr lang="en-GB" sz="1200" dirty="0">
                <a:solidFill>
                  <a:schemeClr val="tx1"/>
                </a:solidFill>
                <a:latin typeface="Letter-join Print Plus 1" panose="02000805000000020003" pitchFamily="2" charset="0"/>
              </a:rPr>
              <a:t>We are very lucky to have Boogie Beats working with us this term to introduce music through stories and songs.</a:t>
            </a:r>
            <a:endParaRPr lang="en-GB" sz="1200" dirty="0">
              <a:solidFill>
                <a:schemeClr val="tx1"/>
              </a:solidFill>
              <a:latin typeface="Letter-join Print Plus 1" panose="02000805000000020003" pitchFamily="2" charset="0"/>
              <a:ea typeface="Calibri"/>
              <a:cs typeface="Calibri"/>
            </a:endParaRPr>
          </a:p>
          <a:p>
            <a:pPr algn="ctr"/>
            <a:endParaRPr lang="en-GB" sz="1200" u="sng" dirty="0">
              <a:solidFill>
                <a:schemeClr val="tx1"/>
              </a:solidFill>
              <a:latin typeface="Letter-join Print Plus 1" panose="02000805000000020003" pitchFamily="2" charset="0"/>
            </a:endParaRPr>
          </a:p>
          <a:p>
            <a:pPr algn="ctr"/>
            <a:endParaRPr lang="en-GB" sz="1200" b="1" u="sng" dirty="0">
              <a:solidFill>
                <a:schemeClr val="tx1"/>
              </a:solidFill>
            </a:endParaRPr>
          </a:p>
        </p:txBody>
      </p:sp>
      <p:sp>
        <p:nvSpPr>
          <p:cNvPr id="2" name="Rectangle 1">
            <a:extLst>
              <a:ext uri="{FF2B5EF4-FFF2-40B4-BE49-F238E27FC236}">
                <a16:creationId xmlns:a16="http://schemas.microsoft.com/office/drawing/2014/main" id="{D4412F13-BF36-0979-585A-C94ADBF6D01D}"/>
              </a:ext>
            </a:extLst>
          </p:cNvPr>
          <p:cNvSpPr/>
          <p:nvPr/>
        </p:nvSpPr>
        <p:spPr>
          <a:xfrm>
            <a:off x="4012096" y="3840322"/>
            <a:ext cx="4018716" cy="1746141"/>
          </a:xfrm>
          <a:prstGeom prst="rect">
            <a:avLst/>
          </a:prstGeom>
          <a:solidFill>
            <a:schemeClr val="bg1"/>
          </a:solidFill>
          <a:ln w="28575">
            <a:solidFill>
              <a:srgbClr val="96EAB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GB" sz="1200" b="1" u="sng" dirty="0">
                <a:solidFill>
                  <a:schemeClr val="tx1"/>
                </a:solidFill>
                <a:latin typeface="Letter-join Print Plus 1" panose="02000805000000020003" pitchFamily="2" charset="0"/>
              </a:rPr>
              <a:t>Learn Together – Values &amp; Ethical Perspectives</a:t>
            </a:r>
            <a:endParaRPr lang="en-GB" sz="1100" dirty="0">
              <a:solidFill>
                <a:schemeClr val="tx1"/>
              </a:solidFill>
              <a:latin typeface="Letter-join Print Plus 1" panose="02000805000000020003" pitchFamily="2" charset="0"/>
            </a:endParaRPr>
          </a:p>
          <a:p>
            <a:pPr algn="ctr"/>
            <a:r>
              <a:rPr lang="en-GB" sz="1100" b="1" dirty="0">
                <a:solidFill>
                  <a:schemeClr val="tx1"/>
                </a:solidFill>
                <a:latin typeface="Letter-join Print Plus 1" panose="02000805000000020003" pitchFamily="2" charset="0"/>
              </a:rPr>
              <a:t>Being Me in My World</a:t>
            </a:r>
            <a:endParaRPr lang="en-GB" sz="1100" dirty="0">
              <a:solidFill>
                <a:schemeClr val="tx1"/>
              </a:solidFill>
              <a:latin typeface="Letter-join Print Plus 1" panose="02000805000000020003" pitchFamily="2" charset="0"/>
            </a:endParaRPr>
          </a:p>
          <a:p>
            <a:r>
              <a:rPr lang="en-GB" sz="1100" b="1" dirty="0">
                <a:solidFill>
                  <a:schemeClr val="tx1"/>
                </a:solidFill>
                <a:latin typeface="Letter-join Print Plus 1" panose="02000805000000020003" pitchFamily="2" charset="0"/>
              </a:rPr>
              <a:t>We will develop our understanding and social emotional skills through the following units of work: </a:t>
            </a:r>
          </a:p>
          <a:p>
            <a:pPr marL="171450" indent="-171450">
              <a:buFont typeface="Arial"/>
              <a:buChar char="•"/>
            </a:pPr>
            <a:r>
              <a:rPr lang="en-GB" sz="1100" dirty="0">
                <a:solidFill>
                  <a:schemeClr val="tx1"/>
                </a:solidFill>
                <a:latin typeface="Letter-join Print Plus 1" panose="02000805000000020003" pitchFamily="2" charset="0"/>
              </a:rPr>
              <a:t>Feeling special and safe</a:t>
            </a:r>
          </a:p>
          <a:p>
            <a:pPr marL="171450" indent="-171450">
              <a:buFont typeface="Arial"/>
              <a:buChar char="•"/>
            </a:pPr>
            <a:r>
              <a:rPr lang="en-GB" sz="1100" dirty="0">
                <a:solidFill>
                  <a:schemeClr val="tx1"/>
                </a:solidFill>
                <a:latin typeface="Letter-join Print Plus 1" panose="02000805000000020003" pitchFamily="2" charset="0"/>
              </a:rPr>
              <a:t>Being part of a class</a:t>
            </a:r>
          </a:p>
          <a:p>
            <a:pPr marL="171450" indent="-171450">
              <a:buFont typeface="Arial"/>
              <a:buChar char="•"/>
            </a:pPr>
            <a:r>
              <a:rPr lang="en-GB" sz="1100" dirty="0">
                <a:solidFill>
                  <a:schemeClr val="tx1"/>
                </a:solidFill>
                <a:latin typeface="Letter-join Print Plus 1" panose="02000805000000020003" pitchFamily="2" charset="0"/>
              </a:rPr>
              <a:t>Rights and Responsibilities</a:t>
            </a:r>
          </a:p>
          <a:p>
            <a:pPr marL="171450" indent="-171450">
              <a:buFont typeface="Arial"/>
              <a:buChar char="•"/>
            </a:pPr>
            <a:r>
              <a:rPr lang="en-GB" sz="1100" dirty="0">
                <a:solidFill>
                  <a:schemeClr val="tx1"/>
                </a:solidFill>
                <a:latin typeface="Letter-join Print Plus 1" panose="02000805000000020003" pitchFamily="2" charset="0"/>
              </a:rPr>
              <a:t>Rewards and feeling proud</a:t>
            </a:r>
          </a:p>
          <a:p>
            <a:pPr marL="171450" indent="-171450">
              <a:buFont typeface="Arial"/>
              <a:buChar char="•"/>
            </a:pPr>
            <a:r>
              <a:rPr lang="en-GB" sz="1100" dirty="0">
                <a:solidFill>
                  <a:schemeClr val="tx1"/>
                </a:solidFill>
                <a:latin typeface="Letter-join Print Plus 1" panose="02000805000000020003" pitchFamily="2" charset="0"/>
              </a:rPr>
              <a:t>Consequences</a:t>
            </a:r>
          </a:p>
          <a:p>
            <a:pPr marL="171450" indent="-171450">
              <a:buFont typeface="Arial"/>
              <a:buChar char="•"/>
            </a:pPr>
            <a:r>
              <a:rPr lang="en-GB" sz="1100" dirty="0">
                <a:solidFill>
                  <a:schemeClr val="tx1"/>
                </a:solidFill>
                <a:latin typeface="Letter-join Print Plus 1" panose="02000805000000020003" pitchFamily="2" charset="0"/>
              </a:rPr>
              <a:t>Owning the learning charter</a:t>
            </a:r>
          </a:p>
          <a:p>
            <a:pPr algn="ctr"/>
            <a:endParaRPr lang="en-GB" sz="1000" dirty="0">
              <a:solidFill>
                <a:schemeClr val="tx1"/>
              </a:solidFill>
              <a:ea typeface="Calibri"/>
              <a:cs typeface="Calibri"/>
            </a:endParaRPr>
          </a:p>
          <a:p>
            <a:pPr algn="ctr"/>
            <a:endParaRPr lang="en-GB" sz="1000" dirty="0">
              <a:solidFill>
                <a:schemeClr val="tx1"/>
              </a:solidFill>
              <a:ea typeface="Calibri"/>
              <a:cs typeface="Calibri"/>
            </a:endParaRPr>
          </a:p>
        </p:txBody>
      </p:sp>
      <p:pic>
        <p:nvPicPr>
          <p:cNvPr id="10" name="Picture 9" descr="A picture containing icon&#10;&#10;Description automatically generated">
            <a:extLst>
              <a:ext uri="{FF2B5EF4-FFF2-40B4-BE49-F238E27FC236}">
                <a16:creationId xmlns:a16="http://schemas.microsoft.com/office/drawing/2014/main" id="{038BBCAD-04A7-1368-5AB4-BA3D6DF20FA3}"/>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400300" y="803188"/>
            <a:ext cx="1123793" cy="936800"/>
          </a:xfrm>
          <a:prstGeom prst="rect">
            <a:avLst/>
          </a:prstGeom>
        </p:spPr>
      </p:pic>
      <p:pic>
        <p:nvPicPr>
          <p:cNvPr id="27" name="Picture 26" descr="A picture containing text&#10;&#10;Description automatically generated">
            <a:extLst>
              <a:ext uri="{FF2B5EF4-FFF2-40B4-BE49-F238E27FC236}">
                <a16:creationId xmlns:a16="http://schemas.microsoft.com/office/drawing/2014/main" id="{DD24451B-CA00-67D0-6257-92AF5F6CF5F7}"/>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058083" y="2874762"/>
            <a:ext cx="829442" cy="686435"/>
          </a:xfrm>
          <a:prstGeom prst="rect">
            <a:avLst/>
          </a:prstGeom>
        </p:spPr>
      </p:pic>
      <p:pic>
        <p:nvPicPr>
          <p:cNvPr id="1030" name="Picture 6" descr="Image result for royal sceptre transparent">
            <a:extLst>
              <a:ext uri="{FF2B5EF4-FFF2-40B4-BE49-F238E27FC236}">
                <a16:creationId xmlns:a16="http://schemas.microsoft.com/office/drawing/2014/main" id="{E355960E-792A-F76C-6E98-A2407E8266D8}"/>
              </a:ext>
            </a:extLst>
          </p:cNvPr>
          <p:cNvPicPr>
            <a:picLocks noChangeAspect="1" noChangeArrowheads="1"/>
          </p:cNvPicPr>
          <p:nvPr/>
        </p:nvPicPr>
        <p:blipFill>
          <a:blip r:embed="rId6">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flipH="1">
            <a:off x="4325783" y="2808705"/>
            <a:ext cx="692751" cy="78025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Public Domain Clip Art Image | Eye | ID: 13947123615305 ...">
            <a:extLst>
              <a:ext uri="{FF2B5EF4-FFF2-40B4-BE49-F238E27FC236}">
                <a16:creationId xmlns:a16="http://schemas.microsoft.com/office/drawing/2014/main" id="{0F190FA2-34D0-7115-EBF0-CAEECB357837}"/>
              </a:ext>
            </a:extLst>
          </p:cNvPr>
          <p:cNvPicPr>
            <a:picLocks noChangeAspect="1"/>
          </p:cNvPicPr>
          <p:nvPr/>
        </p:nvPicPr>
        <p:blipFill>
          <a:blip r:embed="rId7"/>
          <a:stretch>
            <a:fillRect/>
          </a:stretch>
        </p:blipFill>
        <p:spPr>
          <a:xfrm flipH="1">
            <a:off x="4102670" y="1562669"/>
            <a:ext cx="776166" cy="718285"/>
          </a:xfrm>
          <a:prstGeom prst="rect">
            <a:avLst/>
          </a:prstGeom>
        </p:spPr>
      </p:pic>
      <p:pic>
        <p:nvPicPr>
          <p:cNvPr id="4" name="Picture 3" descr="A cartoon of a nose&#10;&#10;Description automatically generated">
            <a:extLst>
              <a:ext uri="{FF2B5EF4-FFF2-40B4-BE49-F238E27FC236}">
                <a16:creationId xmlns:a16="http://schemas.microsoft.com/office/drawing/2014/main" id="{4376AF23-2FA8-6306-E884-47F0F7979642}"/>
              </a:ext>
            </a:extLst>
          </p:cNvPr>
          <p:cNvPicPr>
            <a:picLocks noChangeAspect="1"/>
          </p:cNvPicPr>
          <p:nvPr/>
        </p:nvPicPr>
        <p:blipFill>
          <a:blip r:embed="rId8"/>
          <a:stretch>
            <a:fillRect/>
          </a:stretch>
        </p:blipFill>
        <p:spPr>
          <a:xfrm flipH="1">
            <a:off x="5105237" y="1601338"/>
            <a:ext cx="467133" cy="678717"/>
          </a:xfrm>
          <a:prstGeom prst="rect">
            <a:avLst/>
          </a:prstGeom>
        </p:spPr>
      </p:pic>
      <p:pic>
        <p:nvPicPr>
          <p:cNvPr id="6" name="Picture 5" descr="Clipart - ear colored">
            <a:extLst>
              <a:ext uri="{FF2B5EF4-FFF2-40B4-BE49-F238E27FC236}">
                <a16:creationId xmlns:a16="http://schemas.microsoft.com/office/drawing/2014/main" id="{E92424B0-F12B-3EB8-F1BA-DD35E40C2C16}"/>
              </a:ext>
            </a:extLst>
          </p:cNvPr>
          <p:cNvPicPr>
            <a:picLocks noChangeAspect="1"/>
          </p:cNvPicPr>
          <p:nvPr/>
        </p:nvPicPr>
        <p:blipFill>
          <a:blip r:embed="rId9"/>
          <a:stretch>
            <a:fillRect/>
          </a:stretch>
        </p:blipFill>
        <p:spPr>
          <a:xfrm flipH="1">
            <a:off x="5769137" y="1633496"/>
            <a:ext cx="492207" cy="652179"/>
          </a:xfrm>
          <a:prstGeom prst="rect">
            <a:avLst/>
          </a:prstGeom>
        </p:spPr>
      </p:pic>
      <p:pic>
        <p:nvPicPr>
          <p:cNvPr id="8" name="Picture 7" descr="A cartoon of a mouth with teeth and tongue sticking out&#10;&#10;Description automatically generated">
            <a:extLst>
              <a:ext uri="{FF2B5EF4-FFF2-40B4-BE49-F238E27FC236}">
                <a16:creationId xmlns:a16="http://schemas.microsoft.com/office/drawing/2014/main" id="{B9357F06-2EC8-9D08-572F-41D0DBF96FBC}"/>
              </a:ext>
            </a:extLst>
          </p:cNvPr>
          <p:cNvPicPr>
            <a:picLocks noChangeAspect="1"/>
          </p:cNvPicPr>
          <p:nvPr/>
        </p:nvPicPr>
        <p:blipFill>
          <a:blip r:embed="rId10"/>
          <a:stretch>
            <a:fillRect/>
          </a:stretch>
        </p:blipFill>
        <p:spPr>
          <a:xfrm flipH="1">
            <a:off x="6556782" y="1607037"/>
            <a:ext cx="470634" cy="649166"/>
          </a:xfrm>
          <a:prstGeom prst="rect">
            <a:avLst/>
          </a:prstGeom>
        </p:spPr>
      </p:pic>
      <p:pic>
        <p:nvPicPr>
          <p:cNvPr id="12" name="Picture 11" descr="Clipart - hand">
            <a:extLst>
              <a:ext uri="{FF2B5EF4-FFF2-40B4-BE49-F238E27FC236}">
                <a16:creationId xmlns:a16="http://schemas.microsoft.com/office/drawing/2014/main" id="{B9492878-E34B-23E7-1AB8-E7FFFFC23A46}"/>
              </a:ext>
            </a:extLst>
          </p:cNvPr>
          <p:cNvPicPr>
            <a:picLocks noChangeAspect="1"/>
          </p:cNvPicPr>
          <p:nvPr/>
        </p:nvPicPr>
        <p:blipFill>
          <a:blip r:embed="rId11"/>
          <a:stretch>
            <a:fillRect/>
          </a:stretch>
        </p:blipFill>
        <p:spPr>
          <a:xfrm flipH="1">
            <a:off x="7240220" y="1600119"/>
            <a:ext cx="470145" cy="647130"/>
          </a:xfrm>
          <a:prstGeom prst="rect">
            <a:avLst/>
          </a:prstGeom>
        </p:spPr>
      </p:pic>
      <p:pic>
        <p:nvPicPr>
          <p:cNvPr id="14" name="Graphic 13" descr="Crown outline">
            <a:extLst>
              <a:ext uri="{FF2B5EF4-FFF2-40B4-BE49-F238E27FC236}">
                <a16:creationId xmlns:a16="http://schemas.microsoft.com/office/drawing/2014/main" id="{2A64A0B9-881C-45F6-20CD-E03536B2572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117462" y="4346069"/>
            <a:ext cx="846015" cy="826477"/>
          </a:xfrm>
          <a:prstGeom prst="rect">
            <a:avLst/>
          </a:prstGeom>
        </p:spPr>
      </p:pic>
      <p:pic>
        <p:nvPicPr>
          <p:cNvPr id="18" name="Graphic 17" descr="Castle scene outline">
            <a:extLst>
              <a:ext uri="{FF2B5EF4-FFF2-40B4-BE49-F238E27FC236}">
                <a16:creationId xmlns:a16="http://schemas.microsoft.com/office/drawing/2014/main" id="{C4B0C73D-51E1-B53D-5252-4AE01DF2519C}"/>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1148238" y="3264468"/>
            <a:ext cx="705991" cy="660401"/>
          </a:xfrm>
          <a:prstGeom prst="rect">
            <a:avLst/>
          </a:prstGeom>
        </p:spPr>
      </p:pic>
    </p:spTree>
    <p:extLst>
      <p:ext uri="{BB962C8B-B14F-4D97-AF65-F5344CB8AC3E}">
        <p14:creationId xmlns:p14="http://schemas.microsoft.com/office/powerpoint/2010/main" val="4829225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Connector 4">
            <a:extLst>
              <a:ext uri="{FF2B5EF4-FFF2-40B4-BE49-F238E27FC236}">
                <a16:creationId xmlns:a16="http://schemas.microsoft.com/office/drawing/2014/main" id="{7CED9700-54DC-2D31-D9C5-ACF1FC7377DE}"/>
              </a:ext>
            </a:extLst>
          </p:cNvPr>
          <p:cNvSpPr/>
          <p:nvPr/>
        </p:nvSpPr>
        <p:spPr>
          <a:xfrm>
            <a:off x="76201" y="89604"/>
            <a:ext cx="3819938" cy="3739764"/>
          </a:xfrm>
          <a:prstGeom prst="flowChartConnector">
            <a:avLst/>
          </a:prstGeom>
          <a:solidFill>
            <a:srgbClr val="FD7BF7"/>
          </a:solidFill>
          <a:ln w="28575">
            <a:solidFill>
              <a:srgbClr val="FF7CFC"/>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200" b="1" u="sng" dirty="0">
                <a:solidFill>
                  <a:schemeClr val="tx1"/>
                </a:solidFill>
                <a:latin typeface="Letter-join Print Plus 1" panose="02000805000000020003" pitchFamily="2" charset="0"/>
              </a:rPr>
              <a:t>Maths</a:t>
            </a:r>
          </a:p>
          <a:p>
            <a:pPr algn="ctr"/>
            <a:r>
              <a:rPr lang="en-GB" sz="1200" b="1" u="sng" dirty="0">
                <a:solidFill>
                  <a:schemeClr val="tx1"/>
                </a:solidFill>
                <a:latin typeface="Letter-join Print Plus 1" panose="02000805000000020003" pitchFamily="2" charset="0"/>
              </a:rPr>
              <a:t>Place Value to 10</a:t>
            </a:r>
          </a:p>
          <a:p>
            <a:pPr algn="ctr"/>
            <a:r>
              <a:rPr lang="en-GB" sz="1200" dirty="0">
                <a:solidFill>
                  <a:schemeClr val="tx1"/>
                </a:solidFill>
                <a:latin typeface="Letter-join Print Plus 1" panose="02000805000000020003" pitchFamily="2" charset="0"/>
              </a:rPr>
              <a:t>Number; zero; numbers to 10; count, forwards, backwards; how many, more, fewer, equal, group; order, largest, smallest, less; compare; equal to, greater than, less than, greatest, smallest, biggest, least, most.</a:t>
            </a:r>
          </a:p>
          <a:p>
            <a:pPr marL="171450" indent="-171450">
              <a:buFont typeface="Arial" panose="020B0604020202020204" pitchFamily="34" charset="0"/>
              <a:buChar char="•"/>
            </a:pPr>
            <a:endParaRPr lang="en-GB" sz="1200" dirty="0">
              <a:solidFill>
                <a:schemeClr val="tx1"/>
              </a:solidFill>
              <a:latin typeface="Letter-join Print Plus 1" panose="02000805000000020003" pitchFamily="2" charset="0"/>
            </a:endParaRPr>
          </a:p>
          <a:p>
            <a:pPr algn="ctr"/>
            <a:r>
              <a:rPr lang="en-GB" sz="1200" b="1" u="sng" dirty="0">
                <a:solidFill>
                  <a:schemeClr val="tx1"/>
                </a:solidFill>
                <a:latin typeface="Letter-join Print Plus 1" panose="02000805000000020003" pitchFamily="2" charset="0"/>
              </a:rPr>
              <a:t>Addition and Subtraction  (within 10)</a:t>
            </a:r>
          </a:p>
          <a:p>
            <a:pPr algn="ctr"/>
            <a:r>
              <a:rPr lang="en-GB" sz="1200" dirty="0">
                <a:solidFill>
                  <a:schemeClr val="tx1"/>
                </a:solidFill>
                <a:latin typeface="Letter-join Print Plus 1" panose="02000805000000020003" pitchFamily="2" charset="0"/>
              </a:rPr>
              <a:t>One more, one less, part, whole, part-whole model, add, take away, plus, subtract, minus, difference, number bond</a:t>
            </a:r>
          </a:p>
          <a:p>
            <a:pPr marL="171450" indent="-171450" algn="ctr">
              <a:buFont typeface="Arial" panose="020B0604020202020204" pitchFamily="34" charset="0"/>
              <a:buChar char="•"/>
            </a:pPr>
            <a:endParaRPr lang="en-GB" sz="1200" dirty="0">
              <a:solidFill>
                <a:schemeClr val="tx1"/>
              </a:solidFill>
            </a:endParaRPr>
          </a:p>
          <a:p>
            <a:pPr algn="ctr"/>
            <a:endParaRPr lang="en-GB" dirty="0">
              <a:solidFill>
                <a:schemeClr val="tx1"/>
              </a:solidFill>
            </a:endParaRPr>
          </a:p>
        </p:txBody>
      </p:sp>
      <p:sp>
        <p:nvSpPr>
          <p:cNvPr id="7" name="Flowchart: Alternate Process 6">
            <a:extLst>
              <a:ext uri="{FF2B5EF4-FFF2-40B4-BE49-F238E27FC236}">
                <a16:creationId xmlns:a16="http://schemas.microsoft.com/office/drawing/2014/main" id="{1E1F7D39-10B6-E928-E640-179127B3EFC1}"/>
              </a:ext>
            </a:extLst>
          </p:cNvPr>
          <p:cNvSpPr/>
          <p:nvPr/>
        </p:nvSpPr>
        <p:spPr>
          <a:xfrm>
            <a:off x="4000503" y="89604"/>
            <a:ext cx="4018716" cy="2401295"/>
          </a:xfrm>
          <a:prstGeom prst="flowChartAlternateProcess">
            <a:avLst/>
          </a:prstGeom>
          <a:solidFill>
            <a:schemeClr val="accent4">
              <a:lumMod val="40000"/>
              <a:lumOff val="60000"/>
            </a:schemeClr>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200" b="1" u="sng" dirty="0">
                <a:solidFill>
                  <a:schemeClr val="tx1"/>
                </a:solidFill>
                <a:latin typeface="Letter-join Print Plus 1" panose="02000805000000020003" pitchFamily="2" charset="0"/>
              </a:rPr>
              <a:t>Science</a:t>
            </a:r>
          </a:p>
          <a:p>
            <a:pPr algn="ctr"/>
            <a:endParaRPr lang="en-GB" sz="1200" b="1" u="sng" dirty="0">
              <a:solidFill>
                <a:schemeClr val="tx1"/>
              </a:solidFill>
              <a:latin typeface="Letter-join Print Plus 1" panose="02000805000000020003" pitchFamily="2" charset="0"/>
            </a:endParaRPr>
          </a:p>
          <a:p>
            <a:pPr algn="ctr"/>
            <a:r>
              <a:rPr lang="en-GB" sz="1200" b="1" u="sng" dirty="0">
                <a:solidFill>
                  <a:schemeClr val="tx1"/>
                </a:solidFill>
                <a:latin typeface="Letter-join Print Plus 1" panose="02000805000000020003" pitchFamily="2" charset="0"/>
              </a:rPr>
              <a:t>The Human body</a:t>
            </a:r>
          </a:p>
          <a:p>
            <a:pPr algn="ctr"/>
            <a:endParaRPr lang="en-GB" sz="1200" dirty="0">
              <a:solidFill>
                <a:schemeClr val="tx1"/>
              </a:solidFill>
              <a:latin typeface="Letter-join Print Plus 1" panose="02000805000000020003" pitchFamily="2" charset="0"/>
            </a:endParaRPr>
          </a:p>
          <a:p>
            <a:pPr algn="ctr"/>
            <a:r>
              <a:rPr lang="en-GB" sz="1200" dirty="0">
                <a:solidFill>
                  <a:schemeClr val="tx1"/>
                </a:solidFill>
                <a:latin typeface="Letter-join Print Plus 1" panose="02000805000000020003" pitchFamily="2" charset="0"/>
              </a:rPr>
              <a:t>Head, neck, body, arm , hand, fingers, leg, feet, toes, eyes, nose, tongue, ears, touch, sight, sound, taste, smell, senses. </a:t>
            </a:r>
          </a:p>
          <a:p>
            <a:pPr algn="ctr"/>
            <a:endParaRPr lang="en-GB" sz="1200" b="1" u="sng" dirty="0">
              <a:solidFill>
                <a:schemeClr val="tx1"/>
              </a:solidFill>
            </a:endParaRPr>
          </a:p>
        </p:txBody>
      </p:sp>
      <p:sp>
        <p:nvSpPr>
          <p:cNvPr id="11" name="Rectangle 10">
            <a:extLst>
              <a:ext uri="{FF2B5EF4-FFF2-40B4-BE49-F238E27FC236}">
                <a16:creationId xmlns:a16="http://schemas.microsoft.com/office/drawing/2014/main" id="{8FA210EF-9C8C-8A23-CA8A-C5E596DCB0B1}"/>
              </a:ext>
            </a:extLst>
          </p:cNvPr>
          <p:cNvSpPr/>
          <p:nvPr/>
        </p:nvSpPr>
        <p:spPr>
          <a:xfrm>
            <a:off x="8120268" y="4713393"/>
            <a:ext cx="3992215" cy="2042009"/>
          </a:xfrm>
          <a:prstGeom prst="rect">
            <a:avLst/>
          </a:prstGeom>
          <a:solidFill>
            <a:srgbClr val="00B0F0"/>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200" b="1" u="sng" dirty="0">
                <a:solidFill>
                  <a:schemeClr val="tx1"/>
                </a:solidFill>
                <a:latin typeface="Letter-join Print Plus 1" panose="02000805000000020003" pitchFamily="2" charset="0"/>
              </a:rPr>
              <a:t>Art</a:t>
            </a:r>
          </a:p>
          <a:p>
            <a:pPr algn="ctr"/>
            <a:endParaRPr lang="en-GB" sz="1200" b="1" u="sng" dirty="0">
              <a:solidFill>
                <a:schemeClr val="tx1"/>
              </a:solidFill>
              <a:latin typeface="Letter-join Print Plus 1" panose="02000805000000020003" pitchFamily="2" charset="0"/>
            </a:endParaRPr>
          </a:p>
          <a:p>
            <a:pPr algn="ctr"/>
            <a:r>
              <a:rPr lang="en-GB" sz="1200" b="1" u="sng" dirty="0">
                <a:solidFill>
                  <a:schemeClr val="tx1"/>
                </a:solidFill>
                <a:latin typeface="Letter-join Print Plus 1" panose="02000805000000020003" pitchFamily="2" charset="0"/>
              </a:rPr>
              <a:t>Exploring and creating portraits</a:t>
            </a:r>
          </a:p>
          <a:p>
            <a:pPr algn="ctr"/>
            <a:endParaRPr lang="en-GB" sz="1200" b="1" u="sng" dirty="0">
              <a:solidFill>
                <a:schemeClr val="tx1"/>
              </a:solidFill>
              <a:latin typeface="Letter-join Print Plus 1" panose="02000805000000020003" pitchFamily="2" charset="0"/>
            </a:endParaRPr>
          </a:p>
          <a:p>
            <a:pPr algn="ctr"/>
            <a:r>
              <a:rPr lang="en-GB" sz="1200" dirty="0">
                <a:solidFill>
                  <a:schemeClr val="tx1"/>
                </a:solidFill>
                <a:latin typeface="Letter-join Print Plus 1" panose="02000805000000020003" pitchFamily="2" charset="0"/>
              </a:rPr>
              <a:t>Portrait, self-portrait, memorialize, subject, painting, drawing, watercolour, oil painting, pencil, colour, materials, warm, cold, emotions, collage, abstract, realistic, movement, detail, features, sketch, scale</a:t>
            </a:r>
          </a:p>
        </p:txBody>
      </p:sp>
      <p:sp>
        <p:nvSpPr>
          <p:cNvPr id="13" name="Flowchart: Punched Tape 12">
            <a:extLst>
              <a:ext uri="{FF2B5EF4-FFF2-40B4-BE49-F238E27FC236}">
                <a16:creationId xmlns:a16="http://schemas.microsoft.com/office/drawing/2014/main" id="{69DF5C81-0F46-08D1-F813-2DED39FCE81E}"/>
              </a:ext>
            </a:extLst>
          </p:cNvPr>
          <p:cNvSpPr/>
          <p:nvPr/>
        </p:nvSpPr>
        <p:spPr>
          <a:xfrm>
            <a:off x="76201" y="3927133"/>
            <a:ext cx="3819938" cy="1267720"/>
          </a:xfrm>
          <a:prstGeom prst="flowChartPunchedTape">
            <a:avLst/>
          </a:prstGeom>
          <a:solidFill>
            <a:srgbClr val="7030A0"/>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200" b="1" u="sng" dirty="0">
                <a:solidFill>
                  <a:schemeClr val="tx1"/>
                </a:solidFill>
                <a:latin typeface="Letter-join Print Plus 1" panose="02000805000000020003" pitchFamily="2" charset="0"/>
              </a:rPr>
              <a:t>PE</a:t>
            </a:r>
          </a:p>
          <a:p>
            <a:pPr algn="ctr"/>
            <a:r>
              <a:rPr lang="en-GB" sz="1200" dirty="0">
                <a:solidFill>
                  <a:schemeClr val="tx1"/>
                </a:solidFill>
                <a:latin typeface="Letter-join Print Plus 1" panose="02000805000000020003" pitchFamily="2" charset="0"/>
              </a:rPr>
              <a:t>Focus, movement, shape, balance, speed, style, copy, repetition, sequence, mirroring, dance, music, idea, action</a:t>
            </a:r>
          </a:p>
        </p:txBody>
      </p:sp>
      <p:sp>
        <p:nvSpPr>
          <p:cNvPr id="15" name="Flowchart: Connector 14">
            <a:extLst>
              <a:ext uri="{FF2B5EF4-FFF2-40B4-BE49-F238E27FC236}">
                <a16:creationId xmlns:a16="http://schemas.microsoft.com/office/drawing/2014/main" id="{B4F8C4BB-AF26-158B-AEA4-2B90E341C818}"/>
              </a:ext>
            </a:extLst>
          </p:cNvPr>
          <p:cNvSpPr/>
          <p:nvPr/>
        </p:nvSpPr>
        <p:spPr>
          <a:xfrm>
            <a:off x="8120267" y="2677665"/>
            <a:ext cx="3992216" cy="1898480"/>
          </a:xfrm>
          <a:prstGeom prst="flowChartConnector">
            <a:avLst/>
          </a:prstGeom>
          <a:solidFill>
            <a:srgbClr val="92D050"/>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200" b="1" u="sng" dirty="0">
                <a:solidFill>
                  <a:schemeClr val="tx1"/>
                </a:solidFill>
                <a:latin typeface="Letter-join Print Plus 1" panose="02000805000000020003" pitchFamily="2" charset="0"/>
              </a:rPr>
              <a:t>History</a:t>
            </a:r>
          </a:p>
          <a:p>
            <a:pPr algn="ctr"/>
            <a:endParaRPr lang="en-GB" sz="1200" dirty="0">
              <a:solidFill>
                <a:schemeClr val="tx1"/>
              </a:solidFill>
              <a:latin typeface="Letter-join Print Plus 1" panose="02000805000000020003" pitchFamily="2" charset="0"/>
            </a:endParaRPr>
          </a:p>
          <a:p>
            <a:pPr algn="ctr"/>
            <a:r>
              <a:rPr lang="en-GB" sz="1200" dirty="0">
                <a:solidFill>
                  <a:schemeClr val="tx1"/>
                </a:solidFill>
                <a:latin typeface="Letter-join Print Plus 1" panose="02000805000000020003" pitchFamily="2" charset="0"/>
              </a:rPr>
              <a:t>King, Queen, Monarch, Monarchy, past present, palace, objects, old, new</a:t>
            </a:r>
          </a:p>
          <a:p>
            <a:pPr algn="ctr"/>
            <a:endParaRPr lang="en-GB" sz="1000" dirty="0">
              <a:solidFill>
                <a:schemeClr val="tx1"/>
              </a:solidFill>
            </a:endParaRPr>
          </a:p>
        </p:txBody>
      </p:sp>
      <p:sp>
        <p:nvSpPr>
          <p:cNvPr id="17" name="Flowchart: Document 16">
            <a:extLst>
              <a:ext uri="{FF2B5EF4-FFF2-40B4-BE49-F238E27FC236}">
                <a16:creationId xmlns:a16="http://schemas.microsoft.com/office/drawing/2014/main" id="{8E1485D4-7AB8-BD1D-F070-1E757F0C662E}"/>
              </a:ext>
            </a:extLst>
          </p:cNvPr>
          <p:cNvSpPr/>
          <p:nvPr/>
        </p:nvSpPr>
        <p:spPr>
          <a:xfrm>
            <a:off x="8120267" y="111900"/>
            <a:ext cx="3992215" cy="2401295"/>
          </a:xfrm>
          <a:prstGeom prst="flowChartDocument">
            <a:avLst/>
          </a:prstGeom>
          <a:solidFill>
            <a:srgbClr val="0070C0"/>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200" b="1" u="sng" dirty="0">
                <a:solidFill>
                  <a:schemeClr val="tx1"/>
                </a:solidFill>
                <a:latin typeface="Letter-join Print Plus 1" panose="02000805000000020003" pitchFamily="2" charset="0"/>
              </a:rPr>
              <a:t>English</a:t>
            </a:r>
          </a:p>
          <a:p>
            <a:pPr algn="ctr"/>
            <a:r>
              <a:rPr lang="en-GB" sz="1200" b="1" u="sng" dirty="0">
                <a:solidFill>
                  <a:schemeClr val="tx1"/>
                </a:solidFill>
                <a:latin typeface="Letter-join Print Plus 1" panose="02000805000000020003" pitchFamily="2" charset="0"/>
              </a:rPr>
              <a:t>Colourful Semantics</a:t>
            </a:r>
            <a:endParaRPr lang="en-GB" sz="1200" dirty="0">
              <a:solidFill>
                <a:schemeClr val="tx1"/>
              </a:solidFill>
              <a:latin typeface="Letter-join Print Plus 1" panose="02000805000000020003" pitchFamily="2" charset="0"/>
            </a:endParaRPr>
          </a:p>
          <a:p>
            <a:pPr algn="ctr"/>
            <a:r>
              <a:rPr lang="en-GB" sz="1200" dirty="0">
                <a:solidFill>
                  <a:schemeClr val="tx1"/>
                </a:solidFill>
                <a:latin typeface="Letter-join Print Plus 1" panose="02000805000000020003" pitchFamily="2" charset="0"/>
              </a:rPr>
              <a:t>Who, doing what, where</a:t>
            </a:r>
          </a:p>
          <a:p>
            <a:pPr algn="ctr"/>
            <a:endParaRPr lang="en-GB" sz="1200" b="1" u="sng" dirty="0">
              <a:solidFill>
                <a:schemeClr val="tx1"/>
              </a:solidFill>
              <a:latin typeface="Letter-join Print Plus 1" panose="02000805000000020003" pitchFamily="2" charset="0"/>
            </a:endParaRPr>
          </a:p>
          <a:p>
            <a:pPr algn="ctr"/>
            <a:r>
              <a:rPr lang="en-GB" sz="1200" b="1" u="sng" dirty="0">
                <a:solidFill>
                  <a:schemeClr val="tx1"/>
                </a:solidFill>
                <a:latin typeface="Letter-join Print Plus 1" panose="02000805000000020003" pitchFamily="2" charset="0"/>
              </a:rPr>
              <a:t>Fiction - The Queen’s Hat</a:t>
            </a:r>
          </a:p>
          <a:p>
            <a:pPr algn="ctr"/>
            <a:r>
              <a:rPr lang="en-GB" sz="1200" dirty="0">
                <a:solidFill>
                  <a:schemeClr val="tx1"/>
                </a:solidFill>
                <a:latin typeface="Letter-join Print Plus 1" panose="02000805000000020003" pitchFamily="2" charset="0"/>
              </a:rPr>
              <a:t>Capital letters, full stop, finger space, adjectives, repetition. </a:t>
            </a:r>
          </a:p>
          <a:p>
            <a:pPr algn="ctr"/>
            <a:endParaRPr lang="en-GB" sz="1200" dirty="0">
              <a:solidFill>
                <a:schemeClr val="tx1"/>
              </a:solidFill>
              <a:latin typeface="Letter-join Print Plus 1" panose="02000805000000020003" pitchFamily="2" charset="0"/>
            </a:endParaRPr>
          </a:p>
          <a:p>
            <a:pPr algn="ctr"/>
            <a:r>
              <a:rPr lang="en-GB" sz="1200" b="1" u="sng" dirty="0">
                <a:solidFill>
                  <a:schemeClr val="tx1"/>
                </a:solidFill>
                <a:latin typeface="Letter-join Print Plus 1" panose="02000805000000020003" pitchFamily="2" charset="0"/>
              </a:rPr>
              <a:t>Phonics</a:t>
            </a:r>
          </a:p>
          <a:p>
            <a:pPr algn="ctr"/>
            <a:r>
              <a:rPr lang="en-GB" sz="1200" dirty="0">
                <a:solidFill>
                  <a:schemeClr val="tx1"/>
                </a:solidFill>
                <a:latin typeface="Letter-join Print Plus 1" panose="02000805000000020003" pitchFamily="2" charset="0"/>
              </a:rPr>
              <a:t>FRED talk, special friends, speed sounds, fluency, expression</a:t>
            </a:r>
          </a:p>
        </p:txBody>
      </p:sp>
      <p:sp>
        <p:nvSpPr>
          <p:cNvPr id="19" name="Flowchart: Terminator 18">
            <a:extLst>
              <a:ext uri="{FF2B5EF4-FFF2-40B4-BE49-F238E27FC236}">
                <a16:creationId xmlns:a16="http://schemas.microsoft.com/office/drawing/2014/main" id="{E4121FA0-1CB9-ED86-7BDF-B7C4DD36DFCF}"/>
              </a:ext>
            </a:extLst>
          </p:cNvPr>
          <p:cNvSpPr/>
          <p:nvPr/>
        </p:nvSpPr>
        <p:spPr>
          <a:xfrm>
            <a:off x="4012096" y="5691669"/>
            <a:ext cx="3992215" cy="1057929"/>
          </a:xfrm>
          <a:prstGeom prst="flowChartTerminator">
            <a:avLst/>
          </a:prstGeom>
          <a:solidFill>
            <a:srgbClr val="FD7BF7"/>
          </a:solidFill>
          <a:ln w="28575">
            <a:solidFill>
              <a:srgbClr val="FD7BF7"/>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200" b="1" u="sng" dirty="0">
                <a:solidFill>
                  <a:schemeClr val="tx1"/>
                </a:solidFill>
                <a:latin typeface="Letter-join Print Plus 1" panose="02000805000000020003" pitchFamily="2" charset="0"/>
              </a:rPr>
              <a:t>Computing</a:t>
            </a:r>
          </a:p>
          <a:p>
            <a:pPr algn="ctr"/>
            <a:r>
              <a:rPr lang="en-GB" sz="1200" dirty="0">
                <a:solidFill>
                  <a:schemeClr val="tx1"/>
                </a:solidFill>
                <a:latin typeface="Letter-join Print Plus 1" panose="02000805000000020003" pitchFamily="2" charset="0"/>
              </a:rPr>
              <a:t>Computer, technology, mouse, keyboard, track pad, safe, online</a:t>
            </a:r>
          </a:p>
          <a:p>
            <a:pPr algn="ctr"/>
            <a:endParaRPr lang="en-GB" sz="1200" b="1" u="sng" dirty="0">
              <a:solidFill>
                <a:schemeClr val="tx1"/>
              </a:solidFill>
            </a:endParaRPr>
          </a:p>
        </p:txBody>
      </p:sp>
      <p:sp>
        <p:nvSpPr>
          <p:cNvPr id="20" name="Scroll: Horizontal 19">
            <a:extLst>
              <a:ext uri="{FF2B5EF4-FFF2-40B4-BE49-F238E27FC236}">
                <a16:creationId xmlns:a16="http://schemas.microsoft.com/office/drawing/2014/main" id="{4E0B8A9E-63F5-A430-3F34-9B26207BC9D3}"/>
              </a:ext>
            </a:extLst>
          </p:cNvPr>
          <p:cNvSpPr/>
          <p:nvPr/>
        </p:nvSpPr>
        <p:spPr>
          <a:xfrm>
            <a:off x="4098234" y="2449250"/>
            <a:ext cx="3819938" cy="1338469"/>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Letter-join Print Plus 1" panose="02000805000000020003" pitchFamily="2" charset="0"/>
              </a:rPr>
              <a:t>Marvellous Monarchy</a:t>
            </a:r>
          </a:p>
          <a:p>
            <a:pPr algn="ctr"/>
            <a:r>
              <a:rPr lang="en-GB" dirty="0">
                <a:latin typeface="Letter-join Print Plus 1" panose="02000805000000020003" pitchFamily="2" charset="0"/>
              </a:rPr>
              <a:t>Key Vocabulary</a:t>
            </a:r>
          </a:p>
        </p:txBody>
      </p:sp>
      <p:sp>
        <p:nvSpPr>
          <p:cNvPr id="22" name="Flowchart: Card 21">
            <a:extLst>
              <a:ext uri="{FF2B5EF4-FFF2-40B4-BE49-F238E27FC236}">
                <a16:creationId xmlns:a16="http://schemas.microsoft.com/office/drawing/2014/main" id="{E93C9A30-3F5A-0C2A-1E7B-1323D1BE01A0}"/>
              </a:ext>
            </a:extLst>
          </p:cNvPr>
          <p:cNvSpPr/>
          <p:nvPr/>
        </p:nvSpPr>
        <p:spPr>
          <a:xfrm>
            <a:off x="231228" y="5287617"/>
            <a:ext cx="3668226" cy="1461981"/>
          </a:xfrm>
          <a:prstGeom prst="flowChartPunchedCard">
            <a:avLst/>
          </a:prstGeom>
          <a:solidFill>
            <a:srgbClr val="C00000"/>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200" b="1" u="sng" dirty="0">
                <a:solidFill>
                  <a:schemeClr val="tx1"/>
                </a:solidFill>
                <a:latin typeface="Letter-join Print Plus 1" panose="02000805000000020003" pitchFamily="2" charset="0"/>
              </a:rPr>
              <a:t>Music</a:t>
            </a:r>
          </a:p>
          <a:p>
            <a:pPr algn="ctr"/>
            <a:endParaRPr lang="en-GB" sz="1200" b="1" u="sng" dirty="0">
              <a:solidFill>
                <a:schemeClr val="tx1"/>
              </a:solidFill>
              <a:latin typeface="Letter-join Print Plus 1" panose="02000805000000020003" pitchFamily="2" charset="0"/>
            </a:endParaRPr>
          </a:p>
          <a:p>
            <a:pPr algn="ctr"/>
            <a:r>
              <a:rPr lang="en-GB" sz="1200" dirty="0">
                <a:solidFill>
                  <a:schemeClr val="tx1"/>
                </a:solidFill>
                <a:latin typeface="Letter-join Print Plus 1" panose="02000805000000020003" pitchFamily="2" charset="0"/>
              </a:rPr>
              <a:t>Pulse, pattern, sound, symbols, beats, tempo, clap, stomp, fast, slow, steady</a:t>
            </a:r>
          </a:p>
          <a:p>
            <a:pPr algn="ctr"/>
            <a:endParaRPr lang="en-GB" sz="1200" u="sng" dirty="0">
              <a:solidFill>
                <a:schemeClr val="tx1"/>
              </a:solidFill>
            </a:endParaRPr>
          </a:p>
          <a:p>
            <a:pPr algn="ctr"/>
            <a:endParaRPr lang="en-GB" sz="1200" b="1" u="sng" dirty="0">
              <a:solidFill>
                <a:schemeClr val="tx1"/>
              </a:solidFill>
            </a:endParaRPr>
          </a:p>
        </p:txBody>
      </p:sp>
      <p:sp>
        <p:nvSpPr>
          <p:cNvPr id="2" name="Flowchart: Preparation 1">
            <a:extLst>
              <a:ext uri="{FF2B5EF4-FFF2-40B4-BE49-F238E27FC236}">
                <a16:creationId xmlns:a16="http://schemas.microsoft.com/office/drawing/2014/main" id="{D4412F13-BF36-0979-585A-C94ADBF6D01D}"/>
              </a:ext>
            </a:extLst>
          </p:cNvPr>
          <p:cNvSpPr/>
          <p:nvPr/>
        </p:nvSpPr>
        <p:spPr>
          <a:xfrm>
            <a:off x="4012096" y="3840322"/>
            <a:ext cx="4018716" cy="1746141"/>
          </a:xfrm>
          <a:prstGeom prst="flowChartPreparation">
            <a:avLst/>
          </a:prstGeom>
          <a:solidFill>
            <a:srgbClr val="28F8D0"/>
          </a:solidFill>
          <a:ln w="28575">
            <a:solidFill>
              <a:srgbClr val="96EAB4"/>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200" b="1" u="sng" dirty="0">
                <a:solidFill>
                  <a:schemeClr val="tx1"/>
                </a:solidFill>
                <a:latin typeface="Letter-join Print Plus 1" panose="02000805000000020003" pitchFamily="2" charset="0"/>
              </a:rPr>
              <a:t>Learn Together</a:t>
            </a:r>
          </a:p>
          <a:p>
            <a:pPr algn="ctr"/>
            <a:endParaRPr lang="en-GB" sz="1200" b="1" u="sng" dirty="0">
              <a:solidFill>
                <a:schemeClr val="tx1"/>
              </a:solidFill>
              <a:latin typeface="Letter-join Print Plus 1" panose="02000805000000020003" pitchFamily="2" charset="0"/>
            </a:endParaRPr>
          </a:p>
          <a:p>
            <a:pPr algn="ctr"/>
            <a:r>
              <a:rPr lang="en-GB" sz="1200" b="1" dirty="0">
                <a:solidFill>
                  <a:schemeClr val="tx1"/>
                </a:solidFill>
                <a:latin typeface="Letter-join Print Plus 1" panose="02000805000000020003" pitchFamily="2" charset="0"/>
              </a:rPr>
              <a:t>Feelings, special, safe, rights, responsibilities, reward, proud, consequence, ownership, charter</a:t>
            </a:r>
          </a:p>
          <a:p>
            <a:endParaRPr lang="en-GB" sz="1200" b="1" u="sng" dirty="0">
              <a:solidFill>
                <a:schemeClr val="tx1"/>
              </a:solidFill>
            </a:endParaRPr>
          </a:p>
          <a:p>
            <a:pPr algn="ctr"/>
            <a:endParaRPr lang="en-GB" sz="1200" b="1" u="sng" dirty="0">
              <a:solidFill>
                <a:schemeClr val="tx1"/>
              </a:solidFill>
            </a:endParaRPr>
          </a:p>
        </p:txBody>
      </p:sp>
      <p:pic>
        <p:nvPicPr>
          <p:cNvPr id="27" name="Picture 26" descr="A picture containing text&#10;&#10;Description automatically generated">
            <a:extLst>
              <a:ext uri="{FF2B5EF4-FFF2-40B4-BE49-F238E27FC236}">
                <a16:creationId xmlns:a16="http://schemas.microsoft.com/office/drawing/2014/main" id="{DD24451B-CA00-67D0-6257-92AF5F6CF5F7}"/>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058083" y="2874762"/>
            <a:ext cx="829442" cy="686435"/>
          </a:xfrm>
          <a:prstGeom prst="rect">
            <a:avLst/>
          </a:prstGeom>
        </p:spPr>
      </p:pic>
      <p:pic>
        <p:nvPicPr>
          <p:cNvPr id="1030" name="Picture 6" descr="Image result for royal sceptre transparent">
            <a:extLst>
              <a:ext uri="{FF2B5EF4-FFF2-40B4-BE49-F238E27FC236}">
                <a16:creationId xmlns:a16="http://schemas.microsoft.com/office/drawing/2014/main" id="{E355960E-792A-F76C-6E98-A2407E8266D8}"/>
              </a:ext>
            </a:extLst>
          </p:cNvPr>
          <p:cNvPicPr>
            <a:picLocks noChangeAspect="1" noChangeArrowheads="1"/>
          </p:cNvPicPr>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flipH="1">
            <a:off x="4325783" y="2808705"/>
            <a:ext cx="692751" cy="780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59789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0b8db74-e871-444f-9863-37bd1cbb2438">
      <Terms xmlns="http://schemas.microsoft.com/office/infopath/2007/PartnerControls"/>
    </lcf76f155ced4ddcb4097134ff3c332f>
    <TaxCatchAll xmlns="859e476f-6fb8-4f94-81b5-67fb467e7b29"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38513FB84FD5B46905482098FC0BB52" ma:contentTypeVersion="19" ma:contentTypeDescription="Create a new document." ma:contentTypeScope="" ma:versionID="376331d1e84ef7bf3a95af8864306168">
  <xsd:schema xmlns:xsd="http://www.w3.org/2001/XMLSchema" xmlns:xs="http://www.w3.org/2001/XMLSchema" xmlns:p="http://schemas.microsoft.com/office/2006/metadata/properties" xmlns:ns2="60b8db74-e871-444f-9863-37bd1cbb2438" xmlns:ns3="859e476f-6fb8-4f94-81b5-67fb467e7b29" targetNamespace="http://schemas.microsoft.com/office/2006/metadata/properties" ma:root="true" ma:fieldsID="c1ed531ec44a595b80d8698da6a8b84f" ns2:_="" ns3:_="">
    <xsd:import namespace="60b8db74-e871-444f-9863-37bd1cbb2438"/>
    <xsd:import namespace="859e476f-6fb8-4f94-81b5-67fb467e7b2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b8db74-e871-444f-9863-37bd1cbb243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09459ae-8277-4de3-8c6e-43e837f8a5f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59e476f-6fb8-4f94-81b5-67fb467e7b29"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28ecfb6c-9837-482b-8686-2a3ae99ebc30}" ma:internalName="TaxCatchAll" ma:showField="CatchAllData" ma:web="859e476f-6fb8-4f94-81b5-67fb467e7b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938B865-A4DD-4269-9011-C76700DEB05F}">
  <ds:schemaRefs>
    <ds:schemaRef ds:uri="http://purl.org/dc/dcmitype/"/>
    <ds:schemaRef ds:uri="http://purl.org/dc/terms/"/>
    <ds:schemaRef ds:uri="http://purl.org/dc/elements/1.1/"/>
    <ds:schemaRef ds:uri="http://www.w3.org/XML/1998/namespace"/>
    <ds:schemaRef ds:uri="http://schemas.microsoft.com/office/2006/documentManagement/types"/>
    <ds:schemaRef ds:uri="60b8db74-e871-444f-9863-37bd1cbb2438"/>
    <ds:schemaRef ds:uri="http://schemas.microsoft.com/office/infopath/2007/PartnerControls"/>
    <ds:schemaRef ds:uri="http://schemas.openxmlformats.org/package/2006/metadata/core-properties"/>
    <ds:schemaRef ds:uri="859e476f-6fb8-4f94-81b5-67fb467e7b29"/>
    <ds:schemaRef ds:uri="http://schemas.microsoft.com/office/2006/metadata/properties"/>
  </ds:schemaRefs>
</ds:datastoreItem>
</file>

<file path=customXml/itemProps2.xml><?xml version="1.0" encoding="utf-8"?>
<ds:datastoreItem xmlns:ds="http://schemas.openxmlformats.org/officeDocument/2006/customXml" ds:itemID="{BF059BA3-3470-42AA-9E3E-28C4323A2087}"/>
</file>

<file path=customXml/itemProps3.xml><?xml version="1.0" encoding="utf-8"?>
<ds:datastoreItem xmlns:ds="http://schemas.openxmlformats.org/officeDocument/2006/customXml" ds:itemID="{464A5BC2-EEEB-4C4F-95E6-ED6698C991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1418</TotalTime>
  <Words>876</Words>
  <Application>Microsoft Macintosh PowerPoint</Application>
  <PresentationFormat>Widescreen</PresentationFormat>
  <Paragraphs>109</Paragraphs>
  <Slides>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Arial</vt:lpstr>
      <vt:lpstr>Arial,Sans-Serif</vt:lpstr>
      <vt:lpstr>Calibri</vt:lpstr>
      <vt:lpstr>Calibri Light</vt:lpstr>
      <vt:lpstr>Letter-join Print Plus 1</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Hannah Stevens</dc:creator>
  <cp:lastModifiedBy>Katie Price</cp:lastModifiedBy>
  <cp:revision>195</cp:revision>
  <dcterms:created xsi:type="dcterms:W3CDTF">2022-09-07T15:58:09Z</dcterms:created>
  <dcterms:modified xsi:type="dcterms:W3CDTF">2026-07-09T12:46:00Z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0x010100338513FB84FD5B46905482098FC0BB52</vt:lpwstr>
  </property>
  <property fmtid="{D5CDD505-2E9C-101B-9397-08002B2CF9AE}" pid="3" name="MediaServiceImageTags">
    <vt:lpwstr/>
  </property>
</Properties>
</file>