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4"/>
  </p:sldMasterIdLst>
  <p:notesMasterIdLst>
    <p:notesMasterId r:id="rId24"/>
  </p:notesMasterIdLst>
  <p:sldIdLst>
    <p:sldId id="272" r:id="rId5"/>
    <p:sldId id="270" r:id="rId6"/>
    <p:sldId id="289" r:id="rId7"/>
    <p:sldId id="287" r:id="rId8"/>
    <p:sldId id="275" r:id="rId9"/>
    <p:sldId id="260" r:id="rId10"/>
    <p:sldId id="259" r:id="rId11"/>
    <p:sldId id="261" r:id="rId12"/>
    <p:sldId id="263" r:id="rId13"/>
    <p:sldId id="309" r:id="rId14"/>
    <p:sldId id="258" r:id="rId15"/>
    <p:sldId id="307" r:id="rId16"/>
    <p:sldId id="268" r:id="rId17"/>
    <p:sldId id="267" r:id="rId18"/>
    <p:sldId id="308" r:id="rId19"/>
    <p:sldId id="274" r:id="rId20"/>
    <p:sldId id="305" r:id="rId21"/>
    <p:sldId id="256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D2AA4-CA61-A14E-9075-89A27BDFAB48}" v="268" dt="2025-09-29T08:23:43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94277"/>
  </p:normalViewPr>
  <p:slideViewPr>
    <p:cSldViewPr snapToGrid="0">
      <p:cViewPr varScale="1">
        <p:scale>
          <a:sx n="64" d="100"/>
          <a:sy n="64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F790-73A1-5447-903F-CEFFEB0BA5F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B9C7-B95C-7847-AD49-7D3F7578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Numbers up to 10 million</a:t>
            </a:r>
          </a:p>
          <a:p>
            <a:r>
              <a:rPr lang="en-GB" dirty="0"/>
              <a:t>Add and sub – 6 digits</a:t>
            </a:r>
          </a:p>
          <a:p>
            <a:r>
              <a:rPr lang="en-GB" dirty="0"/>
              <a:t>Multiply – 4 x 2</a:t>
            </a:r>
          </a:p>
          <a:p>
            <a:r>
              <a:rPr lang="en-GB" dirty="0"/>
              <a:t>Long division – 2 digit number </a:t>
            </a:r>
            <a:r>
              <a:rPr lang="en-GB" dirty="0" err="1"/>
              <a:t>eg</a:t>
            </a:r>
            <a:r>
              <a:rPr lang="en-GB" dirty="0"/>
              <a:t> 13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BFB34-076F-492E-8BB5-610F79D08A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4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4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47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5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10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3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1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3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4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1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8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4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locking+parklands+educate+together+telephone&amp;client=safari&amp;rls=en&amp;ei=XIQ1Y7PAA9KGgQbtqJ_4Aw&amp;ved=0ahUKEwiz3pbX9bn6AhVSQ8AKHW3UBz8Q4dUDCA0&amp;uact=5&amp;oq=locking+parklands+educate+together+telephone&amp;gs_lcp=Cgdnd3Mtd2l6EAMyBQghEKABOgQIABBHOgUIABCiBDoHCAAQHhCiBDoGCAAQHhAWOgUIABCGAzoICCEQHhAWEB06BAghEBU6BwghEKABEApKBAhBGABKBQhAEgExSgQIRhgAUP4CWNE_YINCaABwAngAgAGLAYgBwQqSAQM4LjWYAQCgAQHIAQjAAQE&amp;sclient=gws-wiz" TargetMode="External"/><Relationship Id="rId2" Type="http://schemas.openxmlformats.org/officeDocument/2006/relationships/hyperlink" Target="mailto:info@parklandset.org.u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b="1"/>
              <a:t>Welcome to Year 3 classes: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b="1"/>
              <a:t>Bornean Orangutans and Arctic Wolves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5702709"/>
            <a:ext cx="10923638" cy="52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Shawn and Katey and Louise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46B72-AE99-4430-3ACB-9B517A21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10" b="1"/>
          <a:stretch>
            <a:fillRect/>
          </a:stretch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3" name="Picture 2" descr="A white wolf with yellow eyes&#10;&#10;AI-generated content may be incorrect.">
            <a:extLst>
              <a:ext uri="{FF2B5EF4-FFF2-40B4-BE49-F238E27FC236}">
                <a16:creationId xmlns:a16="http://schemas.microsoft.com/office/drawing/2014/main" id="{F2F48C06-30AF-307C-283E-477EADFAB3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6948"/>
          <a:stretch>
            <a:fillRect/>
          </a:stretch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57655-7A0A-FF15-D2D3-AA96E59E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3642-094A-127F-2A51-6AF1CDCA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2B8FC-4715-23EC-DB53-BF48CD9C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91" y="1779087"/>
            <a:ext cx="6407563" cy="45520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The times tables to be tested will be on the bottom of the spelling sheet given out on Monday.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Times tables will be tested on </a:t>
            </a:r>
            <a:r>
              <a:rPr lang="en-GB" sz="2400" b="1" dirty="0">
                <a:latin typeface="Century Gothic" panose="020B0502020202020204" pitchFamily="34" charset="0"/>
              </a:rPr>
              <a:t>Friday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We encourage all children to practise their times tables at home as well as in school.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You can practise using: TTRS or </a:t>
            </a:r>
            <a:r>
              <a:rPr lang="en-GB" sz="2400" dirty="0" err="1">
                <a:latin typeface="Century Gothic" panose="020B0502020202020204" pitchFamily="34" charset="0"/>
              </a:rPr>
              <a:t>timestables.co.uk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FCFEF-088F-4FED-C98D-1441B1A0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897" y="609600"/>
            <a:ext cx="3834271" cy="1823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11386-9077-1271-8405-7A806F860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849" y="3429000"/>
            <a:ext cx="4831660" cy="24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4605046" y="492586"/>
            <a:ext cx="2981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Good to know: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FDFAF-465A-3D79-B00D-F90B90D55867}"/>
              </a:ext>
            </a:extLst>
          </p:cNvPr>
          <p:cNvSpPr txBox="1"/>
          <p:nvPr/>
        </p:nvSpPr>
        <p:spPr>
          <a:xfrm>
            <a:off x="600836" y="1313036"/>
            <a:ext cx="6476453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>
                <a:latin typeface="Century Gothic" panose="020B0502020202020204" pitchFamily="34" charset="0"/>
              </a:rPr>
              <a:t>Drinks:</a:t>
            </a:r>
          </a:p>
          <a:p>
            <a:r>
              <a:rPr lang="en-US" sz="2500" dirty="0">
                <a:latin typeface="Century Gothic" panose="020B0502020202020204" pitchFamily="34" charset="0"/>
              </a:rPr>
              <a:t>After play/lunch children have 5 minutes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to get a drink if they forgot at break</a:t>
            </a:r>
          </a:p>
          <a:p>
            <a:r>
              <a:rPr lang="en-US" sz="2500" dirty="0">
                <a:latin typeface="Century Gothic" panose="020B0502020202020204" pitchFamily="34" charset="0"/>
              </a:rPr>
              <a:t>During brain breaks</a:t>
            </a:r>
          </a:p>
          <a:p>
            <a:r>
              <a:rPr lang="en-US" sz="2500" dirty="0">
                <a:latin typeface="Century Gothic" panose="020B0502020202020204" pitchFamily="34" charset="0"/>
              </a:rPr>
              <a:t>Transition times</a:t>
            </a:r>
          </a:p>
          <a:p>
            <a:endParaRPr lang="en-US" sz="2500" dirty="0">
              <a:latin typeface="Century Gothic" panose="020B0502020202020204" pitchFamily="34" charset="0"/>
            </a:endParaRPr>
          </a:p>
          <a:p>
            <a:r>
              <a:rPr lang="en-US" sz="2500" b="1" u="sng" dirty="0">
                <a:latin typeface="Century Gothic" panose="020B0502020202020204" pitchFamily="34" charset="0"/>
              </a:rPr>
              <a:t>Toileting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After play/lunch children have 5 minutes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to go if they forgot at break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During brain breaks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Transition times</a:t>
            </a:r>
          </a:p>
          <a:p>
            <a:endParaRPr lang="en-US" sz="2500" dirty="0">
              <a:latin typeface="Century Gothic" panose="020B0502020202020204" pitchFamily="34" charset="0"/>
            </a:endParaRPr>
          </a:p>
          <a:p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4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4623382" y="480060"/>
            <a:ext cx="3272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Behaviour</a:t>
            </a:r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FDFAF-465A-3D79-B00D-F90B90D55867}"/>
              </a:ext>
            </a:extLst>
          </p:cNvPr>
          <p:cNvSpPr txBox="1"/>
          <p:nvPr/>
        </p:nvSpPr>
        <p:spPr>
          <a:xfrm>
            <a:off x="788079" y="1366692"/>
            <a:ext cx="6756978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READY   RESPECTFUL   SAFE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en-US" sz="2500" dirty="0">
                <a:latin typeface="Century Gothic" panose="020B0502020202020204" pitchFamily="34" charset="0"/>
              </a:rPr>
              <a:t>LOTS of positive reinforcement</a:t>
            </a:r>
            <a:br>
              <a:rPr lang="en-US" sz="2500" dirty="0">
                <a:latin typeface="Century Gothic" panose="020B0502020202020204" pitchFamily="34" charset="0"/>
              </a:rPr>
            </a:b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Say what you want to see: e.g. walk/don’t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run; calm hands/stop fidgeting</a:t>
            </a:r>
          </a:p>
          <a:p>
            <a:br>
              <a:rPr lang="en-US" sz="2500" dirty="0">
                <a:latin typeface="Century Gothic" panose="020B0502020202020204" pitchFamily="34" charset="0"/>
              </a:rPr>
            </a:br>
            <a:endParaRPr lang="en-US" sz="2500" dirty="0">
              <a:latin typeface="Century Gothic" panose="020B0502020202020204" pitchFamily="34" charset="0"/>
            </a:endParaRPr>
          </a:p>
          <a:p>
            <a:r>
              <a:rPr lang="en-US" sz="2500" dirty="0">
                <a:latin typeface="Century Gothic" panose="020B0502020202020204" pitchFamily="34" charset="0"/>
              </a:rPr>
              <a:t>Zones of regulation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21C57303-8E1B-0712-53E0-5506D28D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432" y="2024207"/>
            <a:ext cx="3272049" cy="3062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029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4182655" y="609633"/>
            <a:ext cx="3826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Zones of Regulation</a:t>
            </a:r>
          </a:p>
        </p:txBody>
      </p:sp>
      <p:pic>
        <p:nvPicPr>
          <p:cNvPr id="1026" name="Picture 2" descr="Zones of Regulation - St Peter's Catholic Primary School">
            <a:extLst>
              <a:ext uri="{FF2B5EF4-FFF2-40B4-BE49-F238E27FC236}">
                <a16:creationId xmlns:a16="http://schemas.microsoft.com/office/drawing/2014/main" id="{33751C17-7D3C-6522-8C26-E9A4FE16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" y="1735131"/>
            <a:ext cx="7359940" cy="43456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5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0CE8-FFE8-4065-924C-573F542E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29" y="266330"/>
            <a:ext cx="11656381" cy="636528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XCCW Joined PC6a" panose="03050602040000000000" pitchFamily="66" charset="0"/>
              </a:rPr>
              <a:t>Maths Curriculum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5C675-815C-C6CB-1471-14BAB2AC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2" y="557731"/>
            <a:ext cx="9822426" cy="62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5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840522" y="404904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Absences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E8F2D-D0B5-C2BD-7BFC-004824D50F63}"/>
              </a:ext>
            </a:extLst>
          </p:cNvPr>
          <p:cNvSpPr txBox="1"/>
          <p:nvPr/>
        </p:nvSpPr>
        <p:spPr>
          <a:xfrm>
            <a:off x="840521" y="1364342"/>
            <a:ext cx="106693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If your child is unwell/has an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appointment/exceptional circumstance,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please let the office know as soon as you can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If you want any work during long-term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absences, please email class teacher.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F5C142D-D017-1C5E-0786-4EB96809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85" y="3031078"/>
            <a:ext cx="2298700" cy="2501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409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891320" y="494481"/>
            <a:ext cx="2893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Dates for Diary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FDFAF-465A-3D79-B00D-F90B90D55867}"/>
              </a:ext>
            </a:extLst>
          </p:cNvPr>
          <p:cNvSpPr txBox="1"/>
          <p:nvPr/>
        </p:nvSpPr>
        <p:spPr>
          <a:xfrm>
            <a:off x="731333" y="1048479"/>
            <a:ext cx="6709127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Century Gothic"/>
              </a:rPr>
              <a:t>21st and 23rd October - </a:t>
            </a:r>
            <a:r>
              <a:rPr lang="en-US" sz="2000" dirty="0">
                <a:latin typeface="Century Gothic"/>
              </a:rPr>
              <a:t>Parents Evening</a:t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2000"/>
          </a:p>
          <a:p>
            <a:r>
              <a:rPr lang="en-US" sz="2000" b="1" dirty="0">
                <a:latin typeface="Century Gothic"/>
              </a:rPr>
              <a:t>Wednesday 3rd December - </a:t>
            </a:r>
            <a:r>
              <a:rPr lang="en-US" sz="2000" dirty="0">
                <a:latin typeface="Century Gothic"/>
              </a:rPr>
              <a:t>Weston Museum coming in to work with the children about our topic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/>
              </a:rPr>
              <a:t>3rd and 5th February - </a:t>
            </a:r>
            <a:r>
              <a:rPr lang="en-US" sz="2000" dirty="0">
                <a:latin typeface="Century Gothic"/>
              </a:rPr>
              <a:t>Parents Evening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/>
              </a:rPr>
              <a:t>Thursday 12th March - </a:t>
            </a:r>
            <a:r>
              <a:rPr lang="en-US" sz="2000" dirty="0">
                <a:latin typeface="Century Gothic"/>
              </a:rPr>
              <a:t>Roman Centurion Day! Exploring a Roman camp and working with a Roman Centurion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D1815FDD-F8A9-166B-A8CF-99304F32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82" y="1691217"/>
            <a:ext cx="3100917" cy="30373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315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Contact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99" y="1796716"/>
            <a:ext cx="7688145" cy="424464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School email:</a:t>
            </a:r>
          </a:p>
          <a:p>
            <a:pPr marL="0" indent="0">
              <a:buNone/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hlinkClick r:id="rId2"/>
              </a:rPr>
              <a:t>info@parklandset.org.uk</a:t>
            </a:r>
            <a:endParaRPr lang="en-GB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No longer class emails. </a:t>
            </a:r>
          </a:p>
          <a:p>
            <a:pPr marL="0" indent="0">
              <a:buNone/>
            </a:pP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School phone number: </a:t>
            </a:r>
            <a:r>
              <a:rPr lang="en-GB" sz="2800" b="0" i="0" u="none" strike="noStrike" dirty="0">
                <a:solidFill>
                  <a:srgbClr val="681DA8"/>
                </a:solidFill>
                <a:effectLst/>
                <a:latin typeface="Century Gothic" panose="020B0502020202020204" pitchFamily="34" charset="0"/>
                <a:hlinkClick r:id="rId3"/>
              </a:rPr>
              <a:t>01934 404555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5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colorful letters and a star&#10;&#10;Description automatically generated">
            <a:extLst>
              <a:ext uri="{FF2B5EF4-FFF2-40B4-BE49-F238E27FC236}">
                <a16:creationId xmlns:a16="http://schemas.microsoft.com/office/drawing/2014/main" id="{2F71084A-BCFF-8F9B-B39B-F669EEDDD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7" y="-143502"/>
            <a:ext cx="3919873" cy="229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1E34D-3875-A17A-BDBB-146E7F6C5A26}"/>
              </a:ext>
            </a:extLst>
          </p:cNvPr>
          <p:cNvSpPr txBox="1"/>
          <p:nvPr/>
        </p:nvSpPr>
        <p:spPr>
          <a:xfrm>
            <a:off x="4038599" y="137160"/>
            <a:ext cx="81533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are the Parent, staff association for Parklands Educate Together</a:t>
            </a:r>
          </a:p>
          <a:p>
            <a:r>
              <a:rPr lang="en-US" sz="2400" dirty="0"/>
              <a:t>We work as a team to put on events and fundraising occasions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C3567-6DB9-0186-980B-EC712BCB8942}"/>
              </a:ext>
            </a:extLst>
          </p:cNvPr>
          <p:cNvSpPr txBox="1"/>
          <p:nvPr/>
        </p:nvSpPr>
        <p:spPr>
          <a:xfrm>
            <a:off x="115538" y="1853491"/>
            <a:ext cx="392306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Events we run: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October Disco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Summer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Summer Raffle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Easter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Christmas </a:t>
            </a:r>
            <a:r>
              <a:rPr lang="en-US" sz="2800" dirty="0" err="1"/>
              <a:t>Crafternoon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And anything else we can try too!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DF13E-E8DF-BEB7-9F73-8F91FCE3E5ED}"/>
              </a:ext>
            </a:extLst>
          </p:cNvPr>
          <p:cNvSpPr txBox="1"/>
          <p:nvPr/>
        </p:nvSpPr>
        <p:spPr>
          <a:xfrm>
            <a:off x="0" y="5857597"/>
            <a:ext cx="118567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Already we have managed to fundraise successfully for the school stage, extra equipment in forest school, extra lunch time resources and gifts for the children throughout the year!!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6008C-098C-386F-4CC3-46A878BFD550}"/>
              </a:ext>
            </a:extLst>
          </p:cNvPr>
          <p:cNvSpPr txBox="1"/>
          <p:nvPr/>
        </p:nvSpPr>
        <p:spPr>
          <a:xfrm>
            <a:off x="3868480" y="1744123"/>
            <a:ext cx="8207982" cy="181588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are looking for new members to join our organising committee to help run and organise these events so that we can increase our fundraising efforts further!! </a:t>
            </a:r>
            <a:endParaRPr lang="en-US" dirty="0"/>
          </a:p>
        </p:txBody>
      </p:sp>
      <p:pic>
        <p:nvPicPr>
          <p:cNvPr id="12" name="Picture 11" descr="A screenshot of a qr code&#10;&#10;Description automatically generated">
            <a:extLst>
              <a:ext uri="{FF2B5EF4-FFF2-40B4-BE49-F238E27FC236}">
                <a16:creationId xmlns:a16="http://schemas.microsoft.com/office/drawing/2014/main" id="{A9F6E690-1817-F2F3-57F1-6C282FD9B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6" t="39352" r="24491" b="38338"/>
          <a:stretch/>
        </p:blipFill>
        <p:spPr>
          <a:xfrm>
            <a:off x="9632920" y="3689563"/>
            <a:ext cx="2155222" cy="2038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9A73D-C2F0-859E-794F-3F089EDEC192}"/>
              </a:ext>
            </a:extLst>
          </p:cNvPr>
          <p:cNvSpPr txBox="1"/>
          <p:nvPr/>
        </p:nvSpPr>
        <p:spPr>
          <a:xfrm>
            <a:off x="3961160" y="3767992"/>
            <a:ext cx="567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join our WhatsApp announcement stream via this QR code to get updates from us such as event announcements! You can also respond back to us directly also!</a:t>
            </a:r>
          </a:p>
        </p:txBody>
      </p:sp>
    </p:spTree>
    <p:extLst>
      <p:ext uri="{BB962C8B-B14F-4D97-AF65-F5344CB8AC3E}">
        <p14:creationId xmlns:p14="http://schemas.microsoft.com/office/powerpoint/2010/main" val="197593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2685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The school day routine: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8891"/>
            <a:ext cx="9619061" cy="482332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8:40am Children are met by us in the entrance at the back of the school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8:45 - 9:00 am Registration in class and morning work.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9:00am Lessons will start (English and Guided Reading)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10:30am Break time.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10:45am Lessons. (Snack, Maths and Handwriting/Spelling)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12:15 – 1:15pm Lunch time.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1:15pm Afternoon sessions.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LT, Science, Geography, History, PE, Music, Art)​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3:15pm Children brought down to exit.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Assemblies are on Mondays (2.45pm), Wednesdays  and Fridays at 9.00am</a:t>
            </a:r>
          </a:p>
        </p:txBody>
      </p:sp>
    </p:spTree>
    <p:extLst>
      <p:ext uri="{BB962C8B-B14F-4D97-AF65-F5344CB8AC3E}">
        <p14:creationId xmlns:p14="http://schemas.microsoft.com/office/powerpoint/2010/main" val="10954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D423A-6668-0F80-558F-4A10437D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GB" b="1" dirty="0"/>
              <a:t>Timetable</a:t>
            </a:r>
            <a:r>
              <a:rPr lang="en-GB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23AD2-9445-FFE2-4A5A-81FF091B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689958"/>
            <a:ext cx="10305728" cy="53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62" y="1531389"/>
            <a:ext cx="8596667" cy="492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Term 1:</a:t>
            </a:r>
            <a:r>
              <a:rPr lang="en-GB" sz="3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Respecting Rainforests</a:t>
            </a:r>
          </a:p>
          <a:p>
            <a:pPr marL="0" indent="0">
              <a:buNone/>
            </a:pPr>
            <a:endParaRPr lang="en-US" sz="3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2: 	Weston’s Wonderful Piers</a:t>
            </a:r>
          </a:p>
          <a:p>
            <a:pPr marL="0" indent="0">
              <a:buNone/>
            </a:pPr>
            <a:endParaRPr lang="en-US" sz="3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en-US" sz="3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	Coastal Characteristics</a:t>
            </a:r>
          </a:p>
          <a:p>
            <a:pPr marL="0" indent="0">
              <a:buNone/>
            </a:pPr>
            <a:endParaRPr lang="en-US" sz="3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4: 	</a:t>
            </a:r>
            <a:r>
              <a:rPr lang="en-US" sz="3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Rotten Roman Britain</a:t>
            </a:r>
            <a:endParaRPr lang="en-US" sz="3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5: 	Wild Weather</a:t>
            </a:r>
          </a:p>
          <a:p>
            <a:pPr marL="0" indent="0">
              <a:buNone/>
            </a:pPr>
            <a:endParaRPr lang="en-US" sz="3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6: 	</a:t>
            </a:r>
            <a:r>
              <a:rPr lang="en-GB" sz="3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Angry Aztecs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FAC1C-3D0A-6C8C-84A2-DE562C70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427" y="399011"/>
            <a:ext cx="1917700" cy="229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C0536-DCB2-060D-F712-B3C3581D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77" y="3165994"/>
            <a:ext cx="4229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979196" y="393748"/>
            <a:ext cx="45801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to bring to school: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FDFAF-465A-3D79-B00D-F90B90D55867}"/>
              </a:ext>
            </a:extLst>
          </p:cNvPr>
          <p:cNvSpPr txBox="1"/>
          <p:nvPr/>
        </p:nvSpPr>
        <p:spPr>
          <a:xfrm>
            <a:off x="600836" y="1313036"/>
            <a:ext cx="10503196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Book bags (please keep reading books in)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Coats (labelled)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Water bottles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Pack lunch (if needed)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Appropriate seasonal clothing…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e.g. wellies/sandals, wooly hats/sun hats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piece of fruit for your child to have after break time.</a:t>
            </a:r>
            <a:endParaRPr lang="en-US" sz="25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25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Children are not to bring: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Any toys or teddies from home. </a:t>
            </a:r>
            <a:br>
              <a:rPr lang="en-US" sz="2500" dirty="0">
                <a:latin typeface="Century Gothic" panose="020B0502020202020204" pitchFamily="34" charset="0"/>
              </a:rPr>
            </a:br>
            <a:endParaRPr lang="en-US" sz="25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500" dirty="0">
                <a:latin typeface="Century Gothic" panose="020B0502020202020204" pitchFamily="34" charset="0"/>
              </a:rPr>
              <a:t>We encourage children to take responsibility for their belongings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85" y="1529905"/>
            <a:ext cx="7347455" cy="503635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PE will take place on </a:t>
            </a:r>
            <a:r>
              <a:rPr lang="en-GB" sz="2800" b="1" dirty="0">
                <a:latin typeface="Century Gothic" panose="020B0502020202020204" pitchFamily="34" charset="0"/>
              </a:rPr>
              <a:t>Monday mornings </a:t>
            </a:r>
            <a:r>
              <a:rPr lang="en-GB" sz="2800" dirty="0">
                <a:latin typeface="Century Gothic" panose="020B0502020202020204" pitchFamily="34" charset="0"/>
              </a:rPr>
              <a:t>(Lauran) and </a:t>
            </a:r>
            <a:r>
              <a:rPr lang="en-GB" sz="2800" b="1" dirty="0">
                <a:latin typeface="Century Gothic" panose="020B0502020202020204" pitchFamily="34" charset="0"/>
              </a:rPr>
              <a:t>Tuesdays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 panose="020B0502020202020204" pitchFamily="34" charset="0"/>
              </a:rPr>
              <a:t>Swimming</a:t>
            </a:r>
            <a:r>
              <a:rPr lang="en-GB" sz="2800" dirty="0">
                <a:latin typeface="Century Gothic" panose="020B0502020202020204" pitchFamily="34" charset="0"/>
              </a:rPr>
              <a:t> will take place later in the year.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7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AA61-D2CA-E998-0DEA-0421F82261EB}"/>
              </a:ext>
            </a:extLst>
          </p:cNvPr>
          <p:cNvSpPr txBox="1"/>
          <p:nvPr/>
        </p:nvSpPr>
        <p:spPr>
          <a:xfrm>
            <a:off x="4129959" y="636440"/>
            <a:ext cx="2983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Our Curriculum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FDFAF-465A-3D79-B00D-F90B90D55867}"/>
              </a:ext>
            </a:extLst>
          </p:cNvPr>
          <p:cNvSpPr txBox="1"/>
          <p:nvPr/>
        </p:nvSpPr>
        <p:spPr>
          <a:xfrm>
            <a:off x="817477" y="2066919"/>
            <a:ext cx="9772227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Learn Together – RE, PSHE, Citizenship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English writing – Talk for Writing and other writing skills processes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English Reading – AR and whole class Guided Reading.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		   	 - VIPERS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 err="1">
                <a:latin typeface="Century Gothic" panose="020B0502020202020204" pitchFamily="34" charset="0"/>
              </a:rPr>
              <a:t>Maths</a:t>
            </a:r>
            <a:r>
              <a:rPr lang="en-US" sz="2400" dirty="0">
                <a:latin typeface="Century Gothic" panose="020B0502020202020204" pitchFamily="34" charset="0"/>
              </a:rPr>
              <a:t> – White Rose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PSHE - Learn Together &amp; PSHE Association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PE – Real PE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Languages - Language Angels (Spanish)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Music – Charanga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We are also using the White Rose Science scheme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7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308" y="1270000"/>
            <a:ext cx="8304694" cy="436241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We encourage all children to read as much as possible at home.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We ask that, at a minimum, you read with your child at least </a:t>
            </a:r>
            <a:r>
              <a:rPr lang="en-GB" sz="2400" b="1" dirty="0">
                <a:latin typeface="Century Gothic" panose="020B0502020202020204" pitchFamily="34" charset="0"/>
              </a:rPr>
              <a:t>five </a:t>
            </a:r>
            <a:r>
              <a:rPr lang="en-GB" sz="2400" dirty="0">
                <a:latin typeface="Century Gothic" panose="020B0502020202020204" pitchFamily="34" charset="0"/>
              </a:rPr>
              <a:t>times a week and make note of this in their reading log.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Reading logs are checked by us during the week</a:t>
            </a:r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Each week your child will have their books changed once they complete their AR book.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They will be sent home </a:t>
            </a:r>
            <a:r>
              <a:rPr lang="en-GB" sz="2400" b="1" dirty="0">
                <a:latin typeface="Century Gothic" panose="020B0502020202020204" pitchFamily="34" charset="0"/>
              </a:rPr>
              <a:t>one</a:t>
            </a:r>
            <a:r>
              <a:rPr lang="en-GB" sz="2400" dirty="0">
                <a:latin typeface="Century Gothic" panose="020B0502020202020204" pitchFamily="34" charset="0"/>
              </a:rPr>
              <a:t> book.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Spellings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91" y="1779087"/>
            <a:ext cx="6407563" cy="45520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Spellings will be given each week.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Your child will be given spellings on a </a:t>
            </a:r>
            <a:r>
              <a:rPr lang="en-GB" sz="2400" b="1" dirty="0">
                <a:latin typeface="Century Gothic" panose="020B0502020202020204" pitchFamily="34" charset="0"/>
              </a:rPr>
              <a:t>Monday </a:t>
            </a:r>
            <a:r>
              <a:rPr lang="en-GB" sz="2400" dirty="0">
                <a:latin typeface="Century Gothic" panose="020B0502020202020204" pitchFamily="34" charset="0"/>
              </a:rPr>
              <a:t>and tested on the </a:t>
            </a:r>
            <a:r>
              <a:rPr lang="en-GB" sz="2400" b="1" dirty="0">
                <a:latin typeface="Century Gothic" panose="020B0502020202020204" pitchFamily="34" charset="0"/>
              </a:rPr>
              <a:t>Friday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They will have generally have spellings which will follow a specific spelling rule.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We encourage all children to practise their spellings at home as well as in school.</a:t>
            </a:r>
          </a:p>
        </p:txBody>
      </p:sp>
    </p:spTree>
    <p:extLst>
      <p:ext uri="{BB962C8B-B14F-4D97-AF65-F5344CB8AC3E}">
        <p14:creationId xmlns:p14="http://schemas.microsoft.com/office/powerpoint/2010/main" val="37011884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8db74-e871-444f-9863-37bd1cbb2438">
      <Terms xmlns="http://schemas.microsoft.com/office/infopath/2007/PartnerControls"/>
    </lcf76f155ced4ddcb4097134ff3c332f>
    <TaxCatchAll xmlns="859e476f-6fb8-4f94-81b5-67fb467e7b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513FB84FD5B46905482098FC0BB52" ma:contentTypeVersion="19" ma:contentTypeDescription="Create a new document." ma:contentTypeScope="" ma:versionID="8d6e5958ae02c1b433e5ab4417a47977">
  <xsd:schema xmlns:xsd="http://www.w3.org/2001/XMLSchema" xmlns:xs="http://www.w3.org/2001/XMLSchema" xmlns:p="http://schemas.microsoft.com/office/2006/metadata/properties" xmlns:ns2="60b8db74-e871-444f-9863-37bd1cbb2438" xmlns:ns3="859e476f-6fb8-4f94-81b5-67fb467e7b29" targetNamespace="http://schemas.microsoft.com/office/2006/metadata/properties" ma:root="true" ma:fieldsID="559c990b294a9b71df9ef9ddc024adbb" ns2:_="" ns3:_="">
    <xsd:import namespace="60b8db74-e871-444f-9863-37bd1cbb2438"/>
    <xsd:import namespace="859e476f-6fb8-4f94-81b5-67fb467e7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8db74-e871-444f-9863-37bd1cbb2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9459ae-8277-4de3-8c6e-43e837f8a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e476f-6fb8-4f94-81b5-67fb467e7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ecfb6c-9837-482b-8686-2a3ae99ebc30}" ma:internalName="TaxCatchAll" ma:showField="CatchAllData" ma:web="859e476f-6fb8-4f94-81b5-67fb467e7b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965A8-C24D-4E90-974F-AFE40E928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21DC2-D3B8-4989-A8BA-AA82B21A7110}">
  <ds:schemaRefs>
    <ds:schemaRef ds:uri="http://schemas.microsoft.com/office/2006/metadata/properties"/>
    <ds:schemaRef ds:uri="http://schemas.microsoft.com/office/infopath/2007/PartnerControls"/>
    <ds:schemaRef ds:uri="60b8db74-e871-444f-9863-37bd1cbb2438"/>
    <ds:schemaRef ds:uri="859e476f-6fb8-4f94-81b5-67fb467e7b29"/>
  </ds:schemaRefs>
</ds:datastoreItem>
</file>

<file path=customXml/itemProps3.xml><?xml version="1.0" encoding="utf-8"?>
<ds:datastoreItem xmlns:ds="http://schemas.openxmlformats.org/officeDocument/2006/customXml" ds:itemID="{5DDC5258-838E-4D0F-AA91-0469DAC29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b8db74-e871-444f-9863-37bd1cbb2438"/>
    <ds:schemaRef ds:uri="859e476f-6fb8-4f94-81b5-67fb467e7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1228</TotalTime>
  <Words>894</Words>
  <Application>Microsoft Office PowerPoint</Application>
  <PresentationFormat>Widescreen</PresentationFormat>
  <Paragraphs>128</Paragraphs>
  <Slides>19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Trebuchet MS</vt:lpstr>
      <vt:lpstr>Wingdings</vt:lpstr>
      <vt:lpstr>Wingdings 3</vt:lpstr>
      <vt:lpstr>XCCW Joined PC6a</vt:lpstr>
      <vt:lpstr>Facet</vt:lpstr>
      <vt:lpstr>PowerPoint Presentation</vt:lpstr>
      <vt:lpstr>The school day routine:</vt:lpstr>
      <vt:lpstr>Timetable </vt:lpstr>
      <vt:lpstr>Topics</vt:lpstr>
      <vt:lpstr>PowerPoint Presentation</vt:lpstr>
      <vt:lpstr>PE</vt:lpstr>
      <vt:lpstr>PowerPoint Presentation</vt:lpstr>
      <vt:lpstr>Reading</vt:lpstr>
      <vt:lpstr>Spellings</vt:lpstr>
      <vt:lpstr>Times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 </vt:lpstr>
      <vt:lpstr>PowerPoint Presentation</vt:lpstr>
      <vt:lpstr>Any questions?</vt:lpstr>
    </vt:vector>
  </TitlesOfParts>
  <Company>John Cabot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Elm Class 2020/21</dc:title>
  <dc:creator>Emmee Standeven</dc:creator>
  <cp:lastModifiedBy>Shawn Skellon</cp:lastModifiedBy>
  <cp:revision>80</cp:revision>
  <dcterms:created xsi:type="dcterms:W3CDTF">2020-09-03T19:49:11Z</dcterms:created>
  <dcterms:modified xsi:type="dcterms:W3CDTF">2025-10-20T20:22:30Z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0x010100338513FB84FD5B46905482098FC0BB52</vt:lpwstr>
  </property>
  <property fmtid="{D5CDD505-2E9C-101B-9397-08002B2CF9AE}" pid="3" name="MediaServiceImageTags">
    <vt:lpwstr/>
  </property>
</Properties>
</file>