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2ABEA-CB87-C045-90E9-6E94BBFCC824}" v="4" dt="2026-03-05T14:27:16.936"/>
    <p1510:client id="{E2074486-EC98-3246-9B24-30AAD886215C}" v="53" dt="2026-03-05T14:06:30.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16"/>
    <p:restoredTop sz="95164"/>
  </p:normalViewPr>
  <p:slideViewPr>
    <p:cSldViewPr snapToGrid="0" snapToObjects="1">
      <p:cViewPr varScale="1">
        <p:scale>
          <a:sx n="68" d="100"/>
          <a:sy n="68" d="100"/>
        </p:scale>
        <p:origin x="248" y="1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Price" userId="74901e37-d63b-40f6-a30d-817d60dd309e" providerId="ADAL" clId="{7E72ABEA-CB87-C045-90E9-6E94BBFCC824}"/>
    <pc:docChg chg="undo custSel modSld">
      <pc:chgData name="Katie Price" userId="74901e37-d63b-40f6-a30d-817d60dd309e" providerId="ADAL" clId="{7E72ABEA-CB87-C045-90E9-6E94BBFCC824}" dt="2026-03-05T14:32:31.292" v="395" actId="20577"/>
      <pc:docMkLst>
        <pc:docMk/>
      </pc:docMkLst>
      <pc:sldChg chg="modSp mod">
        <pc:chgData name="Katie Price" userId="74901e37-d63b-40f6-a30d-817d60dd309e" providerId="ADAL" clId="{7E72ABEA-CB87-C045-90E9-6E94BBFCC824}" dt="2026-03-05T14:31:42.170" v="379" actId="20577"/>
        <pc:sldMkLst>
          <pc:docMk/>
          <pc:sldMk cId="1972589498" sldId="256"/>
        </pc:sldMkLst>
        <pc:spChg chg="mod">
          <ac:chgData name="Katie Price" userId="74901e37-d63b-40f6-a30d-817d60dd309e" providerId="ADAL" clId="{7E72ABEA-CB87-C045-90E9-6E94BBFCC824}" dt="2026-03-05T14:31:42.170" v="379" actId="20577"/>
          <ac:spMkLst>
            <pc:docMk/>
            <pc:sldMk cId="1972589498" sldId="256"/>
            <ac:spMk id="5" creationId="{0A8BACB2-0951-BB42-81F1-6FCADFBF4184}"/>
          </ac:spMkLst>
        </pc:spChg>
      </pc:sldChg>
      <pc:sldChg chg="modSp mod">
        <pc:chgData name="Katie Price" userId="74901e37-d63b-40f6-a30d-817d60dd309e" providerId="ADAL" clId="{7E72ABEA-CB87-C045-90E9-6E94BBFCC824}" dt="2026-03-05T14:32:31.292" v="395" actId="20577"/>
        <pc:sldMkLst>
          <pc:docMk/>
          <pc:sldMk cId="1700631048" sldId="257"/>
        </pc:sldMkLst>
        <pc:spChg chg="mod">
          <ac:chgData name="Katie Price" userId="74901e37-d63b-40f6-a30d-817d60dd309e" providerId="ADAL" clId="{7E72ABEA-CB87-C045-90E9-6E94BBFCC824}" dt="2026-03-05T14:30:28.016" v="305" actId="20577"/>
          <ac:spMkLst>
            <pc:docMk/>
            <pc:sldMk cId="1700631048" sldId="257"/>
            <ac:spMk id="6" creationId="{C908F91B-DE06-444E-AAA7-C7C5D58AABD4}"/>
          </ac:spMkLst>
        </pc:spChg>
        <pc:spChg chg="mod">
          <ac:chgData name="Katie Price" userId="74901e37-d63b-40f6-a30d-817d60dd309e" providerId="ADAL" clId="{7E72ABEA-CB87-C045-90E9-6E94BBFCC824}" dt="2026-03-05T14:32:31.292" v="395" actId="20577"/>
          <ac:spMkLst>
            <pc:docMk/>
            <pc:sldMk cId="1700631048" sldId="257"/>
            <ac:spMk id="9" creationId="{CF363028-5B9E-DB40-BF86-789C5B33B8C1}"/>
          </ac:spMkLst>
        </pc:spChg>
        <pc:picChg chg="mod">
          <ac:chgData name="Katie Price" userId="74901e37-d63b-40f6-a30d-817d60dd309e" providerId="ADAL" clId="{7E72ABEA-CB87-C045-90E9-6E94BBFCC824}" dt="2026-03-05T14:27:16.936" v="30" actId="1076"/>
          <ac:picMkLst>
            <pc:docMk/>
            <pc:sldMk cId="1700631048" sldId="257"/>
            <ac:picMk id="2054" creationId="{90CD568A-60C0-B482-4C99-4C77B60B85F3}"/>
          </ac:picMkLst>
        </pc:picChg>
      </pc:sldChg>
    </pc:docChg>
  </pc:docChgLst>
  <pc:docChgLst>
    <pc:chgData name="Louise Roberts" userId="6aed88f7-4c7c-4d15-baca-f577b42c96e1" providerId="ADAL" clId="{E2074486-EC98-3246-9B24-30AAD886215C}"/>
    <pc:docChg chg="custSel modSld">
      <pc:chgData name="Louise Roberts" userId="6aed88f7-4c7c-4d15-baca-f577b42c96e1" providerId="ADAL" clId="{E2074486-EC98-3246-9B24-30AAD886215C}" dt="2026-03-05T14:24:10.307" v="973" actId="20577"/>
      <pc:docMkLst>
        <pc:docMk/>
      </pc:docMkLst>
      <pc:sldChg chg="addSp delSp modSp mod">
        <pc:chgData name="Louise Roberts" userId="6aed88f7-4c7c-4d15-baca-f577b42c96e1" providerId="ADAL" clId="{E2074486-EC98-3246-9B24-30AAD886215C}" dt="2026-03-05T14:23:55.486" v="971" actId="20577"/>
        <pc:sldMkLst>
          <pc:docMk/>
          <pc:sldMk cId="1972589498" sldId="256"/>
        </pc:sldMkLst>
        <pc:spChg chg="mod">
          <ac:chgData name="Louise Roberts" userId="6aed88f7-4c7c-4d15-baca-f577b42c96e1" providerId="ADAL" clId="{E2074486-EC98-3246-9B24-30AAD886215C}" dt="2026-03-05T14:16:48.136" v="501" actId="20577"/>
          <ac:spMkLst>
            <pc:docMk/>
            <pc:sldMk cId="1972589498" sldId="256"/>
            <ac:spMk id="4" creationId="{D7AE716F-4FC8-7848-88F0-FCB498953B82}"/>
          </ac:spMkLst>
        </pc:spChg>
        <pc:spChg chg="mod">
          <ac:chgData name="Louise Roberts" userId="6aed88f7-4c7c-4d15-baca-f577b42c96e1" providerId="ADAL" clId="{E2074486-EC98-3246-9B24-30AAD886215C}" dt="2026-03-05T14:12:39.685" v="283" actId="20577"/>
          <ac:spMkLst>
            <pc:docMk/>
            <pc:sldMk cId="1972589498" sldId="256"/>
            <ac:spMk id="5" creationId="{0A8BACB2-0951-BB42-81F1-6FCADFBF4184}"/>
          </ac:spMkLst>
        </pc:spChg>
        <pc:spChg chg="mod">
          <ac:chgData name="Louise Roberts" userId="6aed88f7-4c7c-4d15-baca-f577b42c96e1" providerId="ADAL" clId="{E2074486-EC98-3246-9B24-30AAD886215C}" dt="2026-03-05T14:20:59.734" v="795" actId="20577"/>
          <ac:spMkLst>
            <pc:docMk/>
            <pc:sldMk cId="1972589498" sldId="256"/>
            <ac:spMk id="6" creationId="{21676539-C56B-F347-94B9-C1F9C8C924A5}"/>
          </ac:spMkLst>
        </pc:spChg>
        <pc:spChg chg="mod">
          <ac:chgData name="Louise Roberts" userId="6aed88f7-4c7c-4d15-baca-f577b42c96e1" providerId="ADAL" clId="{E2074486-EC98-3246-9B24-30AAD886215C}" dt="2026-03-05T14:16:17.271" v="479" actId="20577"/>
          <ac:spMkLst>
            <pc:docMk/>
            <pc:sldMk cId="1972589498" sldId="256"/>
            <ac:spMk id="10" creationId="{CD48152A-1935-D547-8FF7-BC66A0C08496}"/>
          </ac:spMkLst>
        </pc:spChg>
        <pc:spChg chg="mod">
          <ac:chgData name="Louise Roberts" userId="6aed88f7-4c7c-4d15-baca-f577b42c96e1" providerId="ADAL" clId="{E2074486-EC98-3246-9B24-30AAD886215C}" dt="2026-03-05T14:03:43.833" v="61" actId="207"/>
          <ac:spMkLst>
            <pc:docMk/>
            <pc:sldMk cId="1972589498" sldId="256"/>
            <ac:spMk id="11" creationId="{F506C8A2-EBF6-5D46-92D6-CB4E0113D7BC}"/>
          </ac:spMkLst>
        </pc:spChg>
        <pc:spChg chg="mod">
          <ac:chgData name="Louise Roberts" userId="6aed88f7-4c7c-4d15-baca-f577b42c96e1" providerId="ADAL" clId="{E2074486-EC98-3246-9B24-30AAD886215C}" dt="2026-03-05T14:23:55.486" v="971" actId="20577"/>
          <ac:spMkLst>
            <pc:docMk/>
            <pc:sldMk cId="1972589498" sldId="256"/>
            <ac:spMk id="12" creationId="{A324760C-284C-9B4F-861F-A952F0B0381C}"/>
          </ac:spMkLst>
        </pc:spChg>
        <pc:picChg chg="del">
          <ac:chgData name="Louise Roberts" userId="6aed88f7-4c7c-4d15-baca-f577b42c96e1" providerId="ADAL" clId="{E2074486-EC98-3246-9B24-30AAD886215C}" dt="2026-03-05T14:01:40.009" v="38" actId="478"/>
          <ac:picMkLst>
            <pc:docMk/>
            <pc:sldMk cId="1972589498" sldId="256"/>
            <ac:picMk id="2" creationId="{BD302684-8FEC-4D48-D8E2-C78DCC9F8C1F}"/>
          </ac:picMkLst>
        </pc:picChg>
        <pc:picChg chg="del">
          <ac:chgData name="Louise Roberts" userId="6aed88f7-4c7c-4d15-baca-f577b42c96e1" providerId="ADAL" clId="{E2074486-EC98-3246-9B24-30AAD886215C}" dt="2026-03-05T14:01:37.903" v="37" actId="478"/>
          <ac:picMkLst>
            <pc:docMk/>
            <pc:sldMk cId="1972589498" sldId="256"/>
            <ac:picMk id="3" creationId="{56555B6E-DE3D-38BE-F22B-52503D47C3A3}"/>
          </ac:picMkLst>
        </pc:picChg>
        <pc:picChg chg="add del mod">
          <ac:chgData name="Louise Roberts" userId="6aed88f7-4c7c-4d15-baca-f577b42c96e1" providerId="ADAL" clId="{E2074486-EC98-3246-9B24-30AAD886215C}" dt="2026-03-05T14:03:47.834" v="62" actId="478"/>
          <ac:picMkLst>
            <pc:docMk/>
            <pc:sldMk cId="1972589498" sldId="256"/>
            <ac:picMk id="13" creationId="{E7041C9B-ABE5-0D3E-40A7-3EFEAAC5A172}"/>
          </ac:picMkLst>
        </pc:picChg>
        <pc:picChg chg="add mod">
          <ac:chgData name="Louise Roberts" userId="6aed88f7-4c7c-4d15-baca-f577b42c96e1" providerId="ADAL" clId="{E2074486-EC98-3246-9B24-30AAD886215C}" dt="2026-03-05T14:03:29.703" v="60"/>
          <ac:picMkLst>
            <pc:docMk/>
            <pc:sldMk cId="1972589498" sldId="256"/>
            <ac:picMk id="14" creationId="{0DB66544-7705-C9F0-F736-8A99D0F4BAE2}"/>
          </ac:picMkLst>
        </pc:picChg>
        <pc:picChg chg="add mod">
          <ac:chgData name="Louise Roberts" userId="6aed88f7-4c7c-4d15-baca-f577b42c96e1" providerId="ADAL" clId="{E2074486-EC98-3246-9B24-30AAD886215C}" dt="2026-03-05T14:04:52.947" v="71" actId="571"/>
          <ac:picMkLst>
            <pc:docMk/>
            <pc:sldMk cId="1972589498" sldId="256"/>
            <ac:picMk id="15" creationId="{74C0D5D6-DCAD-7732-8535-9009357CA447}"/>
          </ac:picMkLst>
        </pc:picChg>
        <pc:picChg chg="add mod">
          <ac:chgData name="Louise Roberts" userId="6aed88f7-4c7c-4d15-baca-f577b42c96e1" providerId="ADAL" clId="{E2074486-EC98-3246-9B24-30AAD886215C}" dt="2026-03-05T14:02:26.401" v="45" actId="1076"/>
          <ac:picMkLst>
            <pc:docMk/>
            <pc:sldMk cId="1972589498" sldId="256"/>
            <ac:picMk id="1026" creationId="{5A91D4ED-6904-F328-EEDF-4A63FCA48648}"/>
          </ac:picMkLst>
        </pc:picChg>
        <pc:picChg chg="del">
          <ac:chgData name="Louise Roberts" userId="6aed88f7-4c7c-4d15-baca-f577b42c96e1" providerId="ADAL" clId="{E2074486-EC98-3246-9B24-30AAD886215C}" dt="2026-03-05T14:01:36.658" v="36" actId="478"/>
          <ac:picMkLst>
            <pc:docMk/>
            <pc:sldMk cId="1972589498" sldId="256"/>
            <ac:picMk id="1028" creationId="{54E40279-1B52-F85B-337F-60D3F74C475D}"/>
          </ac:picMkLst>
        </pc:picChg>
        <pc:picChg chg="add mod">
          <ac:chgData name="Louise Roberts" userId="6aed88f7-4c7c-4d15-baca-f577b42c96e1" providerId="ADAL" clId="{E2074486-EC98-3246-9B24-30AAD886215C}" dt="2026-03-05T14:05:32.105" v="78" actId="14100"/>
          <ac:picMkLst>
            <pc:docMk/>
            <pc:sldMk cId="1972589498" sldId="256"/>
            <ac:picMk id="1030" creationId="{0FF60597-4BD8-D921-A78D-61F5ECAD3574}"/>
          </ac:picMkLst>
        </pc:picChg>
        <pc:picChg chg="add mod">
          <ac:chgData name="Louise Roberts" userId="6aed88f7-4c7c-4d15-baca-f577b42c96e1" providerId="ADAL" clId="{E2074486-EC98-3246-9B24-30AAD886215C}" dt="2026-03-05T14:06:30.052" v="84" actId="14100"/>
          <ac:picMkLst>
            <pc:docMk/>
            <pc:sldMk cId="1972589498" sldId="256"/>
            <ac:picMk id="1032" creationId="{F6DBE587-8B21-1FDA-04F7-7BF78E1FEDCB}"/>
          </ac:picMkLst>
        </pc:picChg>
      </pc:sldChg>
      <pc:sldChg chg="modSp mod">
        <pc:chgData name="Louise Roberts" userId="6aed88f7-4c7c-4d15-baca-f577b42c96e1" providerId="ADAL" clId="{E2074486-EC98-3246-9B24-30AAD886215C}" dt="2026-03-05T14:24:10.307" v="973" actId="20577"/>
        <pc:sldMkLst>
          <pc:docMk/>
          <pc:sldMk cId="1700631048" sldId="257"/>
        </pc:sldMkLst>
        <pc:spChg chg="mod">
          <ac:chgData name="Louise Roberts" userId="6aed88f7-4c7c-4d15-baca-f577b42c96e1" providerId="ADAL" clId="{E2074486-EC98-3246-9B24-30AAD886215C}" dt="2026-03-05T14:24:10.307" v="973" actId="20577"/>
          <ac:spMkLst>
            <pc:docMk/>
            <pc:sldMk cId="1700631048" sldId="257"/>
            <ac:spMk id="2" creationId="{0333D93A-93DF-6C4C-93C4-95993BBD2DE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9DE2-1C43-1D46-A69C-5343629CF6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CBA1C1E-F933-2F48-9155-A897FA32E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9FA3D72-85BD-CA4A-A250-37BD305F57AF}"/>
              </a:ext>
            </a:extLst>
          </p:cNvPr>
          <p:cNvSpPr>
            <a:spLocks noGrp="1"/>
          </p:cNvSpPr>
          <p:nvPr>
            <p:ph type="dt" sz="half" idx="10"/>
          </p:nvPr>
        </p:nvSpPr>
        <p:spPr/>
        <p:txBody>
          <a:bodyPr/>
          <a:lstStyle/>
          <a:p>
            <a:fld id="{4A01428A-5F76-3F47-85AB-1D55842A5472}" type="datetimeFigureOut">
              <a:rPr lang="en-US" smtClean="0"/>
              <a:t>3/5/26</a:t>
            </a:fld>
            <a:endParaRPr lang="en-US" dirty="0"/>
          </a:p>
        </p:txBody>
      </p:sp>
      <p:sp>
        <p:nvSpPr>
          <p:cNvPr id="5" name="Footer Placeholder 4">
            <a:extLst>
              <a:ext uri="{FF2B5EF4-FFF2-40B4-BE49-F238E27FC236}">
                <a16:creationId xmlns:a16="http://schemas.microsoft.com/office/drawing/2014/main" id="{647A321C-014C-244E-98E3-09B0EBF2F5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430F5B-71DF-F449-9676-91DAFCD55279}"/>
              </a:ext>
            </a:extLst>
          </p:cNvPr>
          <p:cNvSpPr>
            <a:spLocks noGrp="1"/>
          </p:cNvSpPr>
          <p:nvPr>
            <p:ph type="sldNum" sz="quarter" idx="12"/>
          </p:nvPr>
        </p:nvSpPr>
        <p:spPr/>
        <p:txBody>
          <a:bodyPr/>
          <a:lstStyle/>
          <a:p>
            <a:fld id="{6074E844-DFC8-7440-9883-6658D9747030}" type="slidenum">
              <a:rPr lang="en-US" smtClean="0"/>
              <a:t>‹#›</a:t>
            </a:fld>
            <a:endParaRPr lang="en-US" dirty="0"/>
          </a:p>
        </p:txBody>
      </p:sp>
    </p:spTree>
    <p:extLst>
      <p:ext uri="{BB962C8B-B14F-4D97-AF65-F5344CB8AC3E}">
        <p14:creationId xmlns:p14="http://schemas.microsoft.com/office/powerpoint/2010/main" val="64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EB05-1D8E-454E-958F-D0FA7F89E4E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FEB833D-53A3-FD4A-B8B8-B6D2F18BCAB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04AF03-CCBB-9244-BC6E-6A91A7CF03C3}"/>
              </a:ext>
            </a:extLst>
          </p:cNvPr>
          <p:cNvSpPr>
            <a:spLocks noGrp="1"/>
          </p:cNvSpPr>
          <p:nvPr>
            <p:ph type="dt" sz="half" idx="10"/>
          </p:nvPr>
        </p:nvSpPr>
        <p:spPr/>
        <p:txBody>
          <a:bodyPr/>
          <a:lstStyle/>
          <a:p>
            <a:fld id="{4A01428A-5F76-3F47-85AB-1D55842A5472}" type="datetimeFigureOut">
              <a:rPr lang="en-US" smtClean="0"/>
              <a:t>3/5/26</a:t>
            </a:fld>
            <a:endParaRPr lang="en-US" dirty="0"/>
          </a:p>
        </p:txBody>
      </p:sp>
      <p:sp>
        <p:nvSpPr>
          <p:cNvPr id="5" name="Footer Placeholder 4">
            <a:extLst>
              <a:ext uri="{FF2B5EF4-FFF2-40B4-BE49-F238E27FC236}">
                <a16:creationId xmlns:a16="http://schemas.microsoft.com/office/drawing/2014/main" id="{4F9777BE-8BD9-0140-8F97-F841F140EC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86D382-0ABC-8C4D-BD34-9CAACB043DA8}"/>
              </a:ext>
            </a:extLst>
          </p:cNvPr>
          <p:cNvSpPr>
            <a:spLocks noGrp="1"/>
          </p:cNvSpPr>
          <p:nvPr>
            <p:ph type="sldNum" sz="quarter" idx="12"/>
          </p:nvPr>
        </p:nvSpPr>
        <p:spPr/>
        <p:txBody>
          <a:bodyPr/>
          <a:lstStyle/>
          <a:p>
            <a:fld id="{6074E844-DFC8-7440-9883-6658D9747030}" type="slidenum">
              <a:rPr lang="en-US" smtClean="0"/>
              <a:t>‹#›</a:t>
            </a:fld>
            <a:endParaRPr lang="en-US" dirty="0"/>
          </a:p>
        </p:txBody>
      </p:sp>
    </p:spTree>
    <p:extLst>
      <p:ext uri="{BB962C8B-B14F-4D97-AF65-F5344CB8AC3E}">
        <p14:creationId xmlns:p14="http://schemas.microsoft.com/office/powerpoint/2010/main" val="33281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2ED2A7-B6B0-0A4D-AF46-D1E80882081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63E673-6096-1647-9984-2F5730407BE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96F33A-87CB-E747-8FC9-466479F0E41A}"/>
              </a:ext>
            </a:extLst>
          </p:cNvPr>
          <p:cNvSpPr>
            <a:spLocks noGrp="1"/>
          </p:cNvSpPr>
          <p:nvPr>
            <p:ph type="dt" sz="half" idx="10"/>
          </p:nvPr>
        </p:nvSpPr>
        <p:spPr/>
        <p:txBody>
          <a:bodyPr/>
          <a:lstStyle/>
          <a:p>
            <a:fld id="{4A01428A-5F76-3F47-85AB-1D55842A5472}" type="datetimeFigureOut">
              <a:rPr lang="en-US" smtClean="0"/>
              <a:t>3/5/26</a:t>
            </a:fld>
            <a:endParaRPr lang="en-US" dirty="0"/>
          </a:p>
        </p:txBody>
      </p:sp>
      <p:sp>
        <p:nvSpPr>
          <p:cNvPr id="5" name="Footer Placeholder 4">
            <a:extLst>
              <a:ext uri="{FF2B5EF4-FFF2-40B4-BE49-F238E27FC236}">
                <a16:creationId xmlns:a16="http://schemas.microsoft.com/office/drawing/2014/main" id="{5FDAE99F-0EFE-AE4B-902D-2F1A552278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0DF231-4FFA-E14F-9686-593496CB0976}"/>
              </a:ext>
            </a:extLst>
          </p:cNvPr>
          <p:cNvSpPr>
            <a:spLocks noGrp="1"/>
          </p:cNvSpPr>
          <p:nvPr>
            <p:ph type="sldNum" sz="quarter" idx="12"/>
          </p:nvPr>
        </p:nvSpPr>
        <p:spPr/>
        <p:txBody>
          <a:bodyPr/>
          <a:lstStyle/>
          <a:p>
            <a:fld id="{6074E844-DFC8-7440-9883-6658D9747030}" type="slidenum">
              <a:rPr lang="en-US" smtClean="0"/>
              <a:t>‹#›</a:t>
            </a:fld>
            <a:endParaRPr lang="en-US" dirty="0"/>
          </a:p>
        </p:txBody>
      </p:sp>
    </p:spTree>
    <p:extLst>
      <p:ext uri="{BB962C8B-B14F-4D97-AF65-F5344CB8AC3E}">
        <p14:creationId xmlns:p14="http://schemas.microsoft.com/office/powerpoint/2010/main" val="396582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11C8-E53B-9B44-BFDD-1ECFD24D11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0FCFBA8-1F07-CE4F-8917-39E859C68C8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C1E294-73E9-9C4C-B6F9-F881659D4A50}"/>
              </a:ext>
            </a:extLst>
          </p:cNvPr>
          <p:cNvSpPr>
            <a:spLocks noGrp="1"/>
          </p:cNvSpPr>
          <p:nvPr>
            <p:ph type="dt" sz="half" idx="10"/>
          </p:nvPr>
        </p:nvSpPr>
        <p:spPr/>
        <p:txBody>
          <a:bodyPr/>
          <a:lstStyle/>
          <a:p>
            <a:fld id="{4A01428A-5F76-3F47-85AB-1D55842A5472}" type="datetimeFigureOut">
              <a:rPr lang="en-US" smtClean="0"/>
              <a:t>3/5/26</a:t>
            </a:fld>
            <a:endParaRPr lang="en-US" dirty="0"/>
          </a:p>
        </p:txBody>
      </p:sp>
      <p:sp>
        <p:nvSpPr>
          <p:cNvPr id="5" name="Footer Placeholder 4">
            <a:extLst>
              <a:ext uri="{FF2B5EF4-FFF2-40B4-BE49-F238E27FC236}">
                <a16:creationId xmlns:a16="http://schemas.microsoft.com/office/drawing/2014/main" id="{8E1BC38D-54F9-7548-840E-EF7A87472A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19715B-1952-C34B-BB0A-AD06BCC8783A}"/>
              </a:ext>
            </a:extLst>
          </p:cNvPr>
          <p:cNvSpPr>
            <a:spLocks noGrp="1"/>
          </p:cNvSpPr>
          <p:nvPr>
            <p:ph type="sldNum" sz="quarter" idx="12"/>
          </p:nvPr>
        </p:nvSpPr>
        <p:spPr/>
        <p:txBody>
          <a:bodyPr/>
          <a:lstStyle/>
          <a:p>
            <a:fld id="{6074E844-DFC8-7440-9883-6658D9747030}" type="slidenum">
              <a:rPr lang="en-US" smtClean="0"/>
              <a:t>‹#›</a:t>
            </a:fld>
            <a:endParaRPr lang="en-US" dirty="0"/>
          </a:p>
        </p:txBody>
      </p:sp>
    </p:spTree>
    <p:extLst>
      <p:ext uri="{BB962C8B-B14F-4D97-AF65-F5344CB8AC3E}">
        <p14:creationId xmlns:p14="http://schemas.microsoft.com/office/powerpoint/2010/main" val="215616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D645-D15D-0E49-B6E4-9FF1A794DA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44BFC8E-DD8D-C242-A212-73EABECC6E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3661D5-E3E8-4240-AAEA-746EC3A0D5E9}"/>
              </a:ext>
            </a:extLst>
          </p:cNvPr>
          <p:cNvSpPr>
            <a:spLocks noGrp="1"/>
          </p:cNvSpPr>
          <p:nvPr>
            <p:ph type="dt" sz="half" idx="10"/>
          </p:nvPr>
        </p:nvSpPr>
        <p:spPr/>
        <p:txBody>
          <a:bodyPr/>
          <a:lstStyle/>
          <a:p>
            <a:fld id="{4A01428A-5F76-3F47-85AB-1D55842A5472}" type="datetimeFigureOut">
              <a:rPr lang="en-US" smtClean="0"/>
              <a:t>3/5/26</a:t>
            </a:fld>
            <a:endParaRPr lang="en-US" dirty="0"/>
          </a:p>
        </p:txBody>
      </p:sp>
      <p:sp>
        <p:nvSpPr>
          <p:cNvPr id="5" name="Footer Placeholder 4">
            <a:extLst>
              <a:ext uri="{FF2B5EF4-FFF2-40B4-BE49-F238E27FC236}">
                <a16:creationId xmlns:a16="http://schemas.microsoft.com/office/drawing/2014/main" id="{AA48F16B-C0C1-4E4E-AE79-17BD2A2B85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DB510D-A8F2-C14D-82A6-DF436F005914}"/>
              </a:ext>
            </a:extLst>
          </p:cNvPr>
          <p:cNvSpPr>
            <a:spLocks noGrp="1"/>
          </p:cNvSpPr>
          <p:nvPr>
            <p:ph type="sldNum" sz="quarter" idx="12"/>
          </p:nvPr>
        </p:nvSpPr>
        <p:spPr/>
        <p:txBody>
          <a:bodyPr/>
          <a:lstStyle/>
          <a:p>
            <a:fld id="{6074E844-DFC8-7440-9883-6658D9747030}" type="slidenum">
              <a:rPr lang="en-US" smtClean="0"/>
              <a:t>‹#›</a:t>
            </a:fld>
            <a:endParaRPr lang="en-US" dirty="0"/>
          </a:p>
        </p:txBody>
      </p:sp>
    </p:spTree>
    <p:extLst>
      <p:ext uri="{BB962C8B-B14F-4D97-AF65-F5344CB8AC3E}">
        <p14:creationId xmlns:p14="http://schemas.microsoft.com/office/powerpoint/2010/main" val="104865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F3E32-BD7D-4D4B-B992-EE220DAF58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9091326-59C7-574B-B81F-969D428B1A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AA3DEBB-62E4-7E4D-ACB0-F2B9A5A6207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B6E5AB0-408F-9643-ABCC-00D30EFBCD6A}"/>
              </a:ext>
            </a:extLst>
          </p:cNvPr>
          <p:cNvSpPr>
            <a:spLocks noGrp="1"/>
          </p:cNvSpPr>
          <p:nvPr>
            <p:ph type="dt" sz="half" idx="10"/>
          </p:nvPr>
        </p:nvSpPr>
        <p:spPr/>
        <p:txBody>
          <a:bodyPr/>
          <a:lstStyle/>
          <a:p>
            <a:fld id="{4A01428A-5F76-3F47-85AB-1D55842A5472}" type="datetimeFigureOut">
              <a:rPr lang="en-US" smtClean="0"/>
              <a:t>3/5/26</a:t>
            </a:fld>
            <a:endParaRPr lang="en-US" dirty="0"/>
          </a:p>
        </p:txBody>
      </p:sp>
      <p:sp>
        <p:nvSpPr>
          <p:cNvPr id="6" name="Footer Placeholder 5">
            <a:extLst>
              <a:ext uri="{FF2B5EF4-FFF2-40B4-BE49-F238E27FC236}">
                <a16:creationId xmlns:a16="http://schemas.microsoft.com/office/drawing/2014/main" id="{1B48AF75-6BE1-094A-A373-F3273DD6BC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BC8554-CFD1-7B46-B383-A90D95BF3018}"/>
              </a:ext>
            </a:extLst>
          </p:cNvPr>
          <p:cNvSpPr>
            <a:spLocks noGrp="1"/>
          </p:cNvSpPr>
          <p:nvPr>
            <p:ph type="sldNum" sz="quarter" idx="12"/>
          </p:nvPr>
        </p:nvSpPr>
        <p:spPr/>
        <p:txBody>
          <a:bodyPr/>
          <a:lstStyle/>
          <a:p>
            <a:fld id="{6074E844-DFC8-7440-9883-6658D9747030}" type="slidenum">
              <a:rPr lang="en-US" smtClean="0"/>
              <a:t>‹#›</a:t>
            </a:fld>
            <a:endParaRPr lang="en-US" dirty="0"/>
          </a:p>
        </p:txBody>
      </p:sp>
    </p:spTree>
    <p:extLst>
      <p:ext uri="{BB962C8B-B14F-4D97-AF65-F5344CB8AC3E}">
        <p14:creationId xmlns:p14="http://schemas.microsoft.com/office/powerpoint/2010/main" val="112547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FC9C-A1A7-3143-8E87-3EFC41D9BD5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B6043C-74BC-D54F-AB24-97F1C60F65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A46F90-4046-DE44-B16F-70D7F42A29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FA8D383-67A6-AC41-BEC7-C72A3AD6D4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3AA19B0-0D42-A245-AE6B-DB2852BB363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69B6D91-7DC2-7946-96CF-8334474DBCEA}"/>
              </a:ext>
            </a:extLst>
          </p:cNvPr>
          <p:cNvSpPr>
            <a:spLocks noGrp="1"/>
          </p:cNvSpPr>
          <p:nvPr>
            <p:ph type="dt" sz="half" idx="10"/>
          </p:nvPr>
        </p:nvSpPr>
        <p:spPr/>
        <p:txBody>
          <a:bodyPr/>
          <a:lstStyle/>
          <a:p>
            <a:fld id="{4A01428A-5F76-3F47-85AB-1D55842A5472}" type="datetimeFigureOut">
              <a:rPr lang="en-US" smtClean="0"/>
              <a:t>3/5/26</a:t>
            </a:fld>
            <a:endParaRPr lang="en-US" dirty="0"/>
          </a:p>
        </p:txBody>
      </p:sp>
      <p:sp>
        <p:nvSpPr>
          <p:cNvPr id="8" name="Footer Placeholder 7">
            <a:extLst>
              <a:ext uri="{FF2B5EF4-FFF2-40B4-BE49-F238E27FC236}">
                <a16:creationId xmlns:a16="http://schemas.microsoft.com/office/drawing/2014/main" id="{0006DB25-5F1B-A442-BCD2-C03B947C93E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10B509-EB00-5A4C-8073-B0EAB1535B7D}"/>
              </a:ext>
            </a:extLst>
          </p:cNvPr>
          <p:cNvSpPr>
            <a:spLocks noGrp="1"/>
          </p:cNvSpPr>
          <p:nvPr>
            <p:ph type="sldNum" sz="quarter" idx="12"/>
          </p:nvPr>
        </p:nvSpPr>
        <p:spPr/>
        <p:txBody>
          <a:bodyPr/>
          <a:lstStyle/>
          <a:p>
            <a:fld id="{6074E844-DFC8-7440-9883-6658D9747030}" type="slidenum">
              <a:rPr lang="en-US" smtClean="0"/>
              <a:t>‹#›</a:t>
            </a:fld>
            <a:endParaRPr lang="en-US" dirty="0"/>
          </a:p>
        </p:txBody>
      </p:sp>
    </p:spTree>
    <p:extLst>
      <p:ext uri="{BB962C8B-B14F-4D97-AF65-F5344CB8AC3E}">
        <p14:creationId xmlns:p14="http://schemas.microsoft.com/office/powerpoint/2010/main" val="425380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31A2-5AFA-AB45-880F-161C5046FF7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5133C14-7970-FD44-8595-E1B1DF63D924}"/>
              </a:ext>
            </a:extLst>
          </p:cNvPr>
          <p:cNvSpPr>
            <a:spLocks noGrp="1"/>
          </p:cNvSpPr>
          <p:nvPr>
            <p:ph type="dt" sz="half" idx="10"/>
          </p:nvPr>
        </p:nvSpPr>
        <p:spPr/>
        <p:txBody>
          <a:bodyPr/>
          <a:lstStyle/>
          <a:p>
            <a:fld id="{4A01428A-5F76-3F47-85AB-1D55842A5472}" type="datetimeFigureOut">
              <a:rPr lang="en-US" smtClean="0"/>
              <a:t>3/5/26</a:t>
            </a:fld>
            <a:endParaRPr lang="en-US" dirty="0"/>
          </a:p>
        </p:txBody>
      </p:sp>
      <p:sp>
        <p:nvSpPr>
          <p:cNvPr id="4" name="Footer Placeholder 3">
            <a:extLst>
              <a:ext uri="{FF2B5EF4-FFF2-40B4-BE49-F238E27FC236}">
                <a16:creationId xmlns:a16="http://schemas.microsoft.com/office/drawing/2014/main" id="{A81E3A62-B562-CD47-809E-CF7588A7D9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53D443-F4B7-3D43-80BC-701BC99FE486}"/>
              </a:ext>
            </a:extLst>
          </p:cNvPr>
          <p:cNvSpPr>
            <a:spLocks noGrp="1"/>
          </p:cNvSpPr>
          <p:nvPr>
            <p:ph type="sldNum" sz="quarter" idx="12"/>
          </p:nvPr>
        </p:nvSpPr>
        <p:spPr/>
        <p:txBody>
          <a:bodyPr/>
          <a:lstStyle/>
          <a:p>
            <a:fld id="{6074E844-DFC8-7440-9883-6658D9747030}" type="slidenum">
              <a:rPr lang="en-US" smtClean="0"/>
              <a:t>‹#›</a:t>
            </a:fld>
            <a:endParaRPr lang="en-US" dirty="0"/>
          </a:p>
        </p:txBody>
      </p:sp>
    </p:spTree>
    <p:extLst>
      <p:ext uri="{BB962C8B-B14F-4D97-AF65-F5344CB8AC3E}">
        <p14:creationId xmlns:p14="http://schemas.microsoft.com/office/powerpoint/2010/main" val="225469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72562-54A1-6042-AFFF-BD2C6AF5EF19}"/>
              </a:ext>
            </a:extLst>
          </p:cNvPr>
          <p:cNvSpPr>
            <a:spLocks noGrp="1"/>
          </p:cNvSpPr>
          <p:nvPr>
            <p:ph type="dt" sz="half" idx="10"/>
          </p:nvPr>
        </p:nvSpPr>
        <p:spPr/>
        <p:txBody>
          <a:bodyPr/>
          <a:lstStyle/>
          <a:p>
            <a:fld id="{4A01428A-5F76-3F47-85AB-1D55842A5472}" type="datetimeFigureOut">
              <a:rPr lang="en-US" smtClean="0"/>
              <a:t>3/5/26</a:t>
            </a:fld>
            <a:endParaRPr lang="en-US" dirty="0"/>
          </a:p>
        </p:txBody>
      </p:sp>
      <p:sp>
        <p:nvSpPr>
          <p:cNvPr id="3" name="Footer Placeholder 2">
            <a:extLst>
              <a:ext uri="{FF2B5EF4-FFF2-40B4-BE49-F238E27FC236}">
                <a16:creationId xmlns:a16="http://schemas.microsoft.com/office/drawing/2014/main" id="{6C4C68F1-7BC1-884D-B9A1-F09620FD9E4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223928B-C1D6-0140-A6EA-C2E0B8AA8217}"/>
              </a:ext>
            </a:extLst>
          </p:cNvPr>
          <p:cNvSpPr>
            <a:spLocks noGrp="1"/>
          </p:cNvSpPr>
          <p:nvPr>
            <p:ph type="sldNum" sz="quarter" idx="12"/>
          </p:nvPr>
        </p:nvSpPr>
        <p:spPr/>
        <p:txBody>
          <a:bodyPr/>
          <a:lstStyle/>
          <a:p>
            <a:fld id="{6074E844-DFC8-7440-9883-6658D9747030}" type="slidenum">
              <a:rPr lang="en-US" smtClean="0"/>
              <a:t>‹#›</a:t>
            </a:fld>
            <a:endParaRPr lang="en-US" dirty="0"/>
          </a:p>
        </p:txBody>
      </p:sp>
    </p:spTree>
    <p:extLst>
      <p:ext uri="{BB962C8B-B14F-4D97-AF65-F5344CB8AC3E}">
        <p14:creationId xmlns:p14="http://schemas.microsoft.com/office/powerpoint/2010/main" val="1328313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3C3C-53D7-D74C-AEF9-0470078308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A3A3759-7BFC-9744-9EE3-466D3114E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8176F89-02B1-444C-AB52-F00CF7868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6D1E21-CA1B-FA48-A5B5-DB6E7626F1EA}"/>
              </a:ext>
            </a:extLst>
          </p:cNvPr>
          <p:cNvSpPr>
            <a:spLocks noGrp="1"/>
          </p:cNvSpPr>
          <p:nvPr>
            <p:ph type="dt" sz="half" idx="10"/>
          </p:nvPr>
        </p:nvSpPr>
        <p:spPr/>
        <p:txBody>
          <a:bodyPr/>
          <a:lstStyle/>
          <a:p>
            <a:fld id="{4A01428A-5F76-3F47-85AB-1D55842A5472}" type="datetimeFigureOut">
              <a:rPr lang="en-US" smtClean="0"/>
              <a:t>3/5/26</a:t>
            </a:fld>
            <a:endParaRPr lang="en-US" dirty="0"/>
          </a:p>
        </p:txBody>
      </p:sp>
      <p:sp>
        <p:nvSpPr>
          <p:cNvPr id="6" name="Footer Placeholder 5">
            <a:extLst>
              <a:ext uri="{FF2B5EF4-FFF2-40B4-BE49-F238E27FC236}">
                <a16:creationId xmlns:a16="http://schemas.microsoft.com/office/drawing/2014/main" id="{766F1B16-E2E2-5644-9072-2F68DFCDB8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FCA3F2-DA05-094D-AC1F-BA566F315ECE}"/>
              </a:ext>
            </a:extLst>
          </p:cNvPr>
          <p:cNvSpPr>
            <a:spLocks noGrp="1"/>
          </p:cNvSpPr>
          <p:nvPr>
            <p:ph type="sldNum" sz="quarter" idx="12"/>
          </p:nvPr>
        </p:nvSpPr>
        <p:spPr/>
        <p:txBody>
          <a:bodyPr/>
          <a:lstStyle/>
          <a:p>
            <a:fld id="{6074E844-DFC8-7440-9883-6658D9747030}" type="slidenum">
              <a:rPr lang="en-US" smtClean="0"/>
              <a:t>‹#›</a:t>
            </a:fld>
            <a:endParaRPr lang="en-US" dirty="0"/>
          </a:p>
        </p:txBody>
      </p:sp>
    </p:spTree>
    <p:extLst>
      <p:ext uri="{BB962C8B-B14F-4D97-AF65-F5344CB8AC3E}">
        <p14:creationId xmlns:p14="http://schemas.microsoft.com/office/powerpoint/2010/main" val="319009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92AE-51A6-0949-AD28-09CE957C62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35FACB0-BDF4-0242-BD9A-6FBA42BE0C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680DC94-91E6-8849-BBC7-0443DDAF3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C819DA-CB1D-AA40-8A5A-C876D28ABD24}"/>
              </a:ext>
            </a:extLst>
          </p:cNvPr>
          <p:cNvSpPr>
            <a:spLocks noGrp="1"/>
          </p:cNvSpPr>
          <p:nvPr>
            <p:ph type="dt" sz="half" idx="10"/>
          </p:nvPr>
        </p:nvSpPr>
        <p:spPr/>
        <p:txBody>
          <a:bodyPr/>
          <a:lstStyle/>
          <a:p>
            <a:fld id="{4A01428A-5F76-3F47-85AB-1D55842A5472}" type="datetimeFigureOut">
              <a:rPr lang="en-US" smtClean="0"/>
              <a:t>3/5/26</a:t>
            </a:fld>
            <a:endParaRPr lang="en-US" dirty="0"/>
          </a:p>
        </p:txBody>
      </p:sp>
      <p:sp>
        <p:nvSpPr>
          <p:cNvPr id="6" name="Footer Placeholder 5">
            <a:extLst>
              <a:ext uri="{FF2B5EF4-FFF2-40B4-BE49-F238E27FC236}">
                <a16:creationId xmlns:a16="http://schemas.microsoft.com/office/drawing/2014/main" id="{B380CE07-4A59-D14D-B5FB-C83D7E3BDD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34FCD2-875E-C840-AC62-FA766363AD6F}"/>
              </a:ext>
            </a:extLst>
          </p:cNvPr>
          <p:cNvSpPr>
            <a:spLocks noGrp="1"/>
          </p:cNvSpPr>
          <p:nvPr>
            <p:ph type="sldNum" sz="quarter" idx="12"/>
          </p:nvPr>
        </p:nvSpPr>
        <p:spPr/>
        <p:txBody>
          <a:bodyPr/>
          <a:lstStyle/>
          <a:p>
            <a:fld id="{6074E844-DFC8-7440-9883-6658D9747030}" type="slidenum">
              <a:rPr lang="en-US" smtClean="0"/>
              <a:t>‹#›</a:t>
            </a:fld>
            <a:endParaRPr lang="en-US" dirty="0"/>
          </a:p>
        </p:txBody>
      </p:sp>
    </p:spTree>
    <p:extLst>
      <p:ext uri="{BB962C8B-B14F-4D97-AF65-F5344CB8AC3E}">
        <p14:creationId xmlns:p14="http://schemas.microsoft.com/office/powerpoint/2010/main" val="23392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F60CD-1F03-8049-AB98-D11AFAABF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4FC8196-1000-6848-AC29-5E7C927CA8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E70FFA-D129-CF48-8282-B038C498C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1428A-5F76-3F47-85AB-1D55842A5472}" type="datetimeFigureOut">
              <a:rPr lang="en-US" smtClean="0"/>
              <a:t>3/5/26</a:t>
            </a:fld>
            <a:endParaRPr lang="en-US" dirty="0"/>
          </a:p>
        </p:txBody>
      </p:sp>
      <p:sp>
        <p:nvSpPr>
          <p:cNvPr id="5" name="Footer Placeholder 4">
            <a:extLst>
              <a:ext uri="{FF2B5EF4-FFF2-40B4-BE49-F238E27FC236}">
                <a16:creationId xmlns:a16="http://schemas.microsoft.com/office/drawing/2014/main" id="{76BE735A-5E51-1A47-9A42-FE774A666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2D15AA-1514-6E4D-B4D1-2DD571AD8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4E844-DFC8-7440-9883-6658D9747030}" type="slidenum">
              <a:rPr lang="en-US" smtClean="0"/>
              <a:t>‹#›</a:t>
            </a:fld>
            <a:endParaRPr lang="en-US" dirty="0"/>
          </a:p>
        </p:txBody>
      </p:sp>
    </p:spTree>
    <p:extLst>
      <p:ext uri="{BB962C8B-B14F-4D97-AF65-F5344CB8AC3E}">
        <p14:creationId xmlns:p14="http://schemas.microsoft.com/office/powerpoint/2010/main" val="1301939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AE716F-4FC8-7848-88F0-FCB498953B82}"/>
              </a:ext>
            </a:extLst>
          </p:cNvPr>
          <p:cNvSpPr txBox="1"/>
          <p:nvPr/>
        </p:nvSpPr>
        <p:spPr>
          <a:xfrm>
            <a:off x="3110662" y="4250364"/>
            <a:ext cx="4694422" cy="2246769"/>
          </a:xfrm>
          <a:prstGeom prst="rect">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is-IS" sz="1400" b="1" dirty="0">
                <a:latin typeface="Sassoon Infant Std" panose="020B0503020103030203" pitchFamily="34" charset="0"/>
                <a:cs typeface="Century Gothic"/>
              </a:rPr>
              <a:t>Physical Development</a:t>
            </a:r>
          </a:p>
          <a:p>
            <a:r>
              <a:rPr lang="is-IS" sz="1400" dirty="0">
                <a:latin typeface="Sassoon Infant Std" panose="020B0503020103030203" pitchFamily="34" charset="0"/>
                <a:cs typeface="Century Gothic"/>
              </a:rPr>
              <a:t>To develop our skills we will...</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Practise writing our names</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Play finger strength games such as finger freeze</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Use using cutlery with independence</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Find different ways to move</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Look at how exercise effects our body</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Practise how to use a range of tools effectively and safely such as scissors.</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Write independently during continuous provision</a:t>
            </a:r>
          </a:p>
        </p:txBody>
      </p:sp>
      <p:sp>
        <p:nvSpPr>
          <p:cNvPr id="5" name="TextBox 4">
            <a:extLst>
              <a:ext uri="{FF2B5EF4-FFF2-40B4-BE49-F238E27FC236}">
                <a16:creationId xmlns:a16="http://schemas.microsoft.com/office/drawing/2014/main" id="{0A8BACB2-0951-BB42-81F1-6FCADFBF4184}"/>
              </a:ext>
            </a:extLst>
          </p:cNvPr>
          <p:cNvSpPr txBox="1"/>
          <p:nvPr/>
        </p:nvSpPr>
        <p:spPr>
          <a:xfrm>
            <a:off x="114684" y="166624"/>
            <a:ext cx="3292598" cy="2462213"/>
          </a:xfrm>
          <a:prstGeom prst="rect">
            <a:avLst/>
          </a:prstGeom>
          <a:ln w="38100">
            <a:solidFill>
              <a:srgbClr val="92D05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r>
              <a:rPr lang="is-IS" sz="1400" b="1" dirty="0">
                <a:latin typeface="Sassoon Infant Std" panose="020B0503020103030203" pitchFamily="34" charset="0"/>
                <a:cs typeface="Century Gothic"/>
              </a:rPr>
              <a:t>Literacy</a:t>
            </a:r>
            <a:r>
              <a:rPr lang="is-IS" sz="1400" dirty="0">
                <a:latin typeface="Sassoon Infant Std" panose="020B0503020103030203" pitchFamily="34" charset="0"/>
                <a:cs typeface="Century Gothic"/>
              </a:rPr>
              <a:t> </a:t>
            </a:r>
          </a:p>
          <a:p>
            <a:r>
              <a:rPr lang="is-IS" sz="1400" dirty="0">
                <a:latin typeface="Sassoon Infant Std"/>
                <a:cs typeface="Century Gothic"/>
              </a:rPr>
              <a:t>As writers we will be exploring the text: What the Ladybird Heard and The Enormous Turnip. The children will be starting to independently write simple captions and working in increased independence.</a:t>
            </a:r>
          </a:p>
          <a:p>
            <a:endParaRPr lang="is-IS" sz="1400" dirty="0">
              <a:latin typeface="Sassoon Infant Std"/>
              <a:cs typeface="Century Gothic"/>
            </a:endParaRPr>
          </a:p>
          <a:p>
            <a:r>
              <a:rPr lang="is-IS" sz="1400" dirty="0">
                <a:latin typeface="Sassoon Infant Std"/>
                <a:cs typeface="Century Gothic"/>
              </a:rPr>
              <a:t>In Phonics the children will be mastering Phase 3 sounds, writing words using these sounds and reading words independently.</a:t>
            </a:r>
          </a:p>
        </p:txBody>
      </p:sp>
      <p:sp>
        <p:nvSpPr>
          <p:cNvPr id="6" name="TextBox 5">
            <a:extLst>
              <a:ext uri="{FF2B5EF4-FFF2-40B4-BE49-F238E27FC236}">
                <a16:creationId xmlns:a16="http://schemas.microsoft.com/office/drawing/2014/main" id="{21676539-C56B-F347-94B9-C1F9C8C924A5}"/>
              </a:ext>
            </a:extLst>
          </p:cNvPr>
          <p:cNvSpPr txBox="1"/>
          <p:nvPr/>
        </p:nvSpPr>
        <p:spPr>
          <a:xfrm>
            <a:off x="7375863" y="95846"/>
            <a:ext cx="4540592" cy="1815882"/>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is-IS" sz="1400" b="1" dirty="0">
                <a:latin typeface="Sassoon Infant Std" panose="020B0503020103030203" pitchFamily="34" charset="0"/>
                <a:cs typeface="Century Gothic"/>
              </a:rPr>
              <a:t>Maths</a:t>
            </a:r>
          </a:p>
          <a:p>
            <a:r>
              <a:rPr lang="is-IS" sz="1400" dirty="0">
                <a:latin typeface="Sassoon Infant Std" panose="020B0503020103030203" pitchFamily="34" charset="0"/>
                <a:cs typeface="Century Gothic"/>
              </a:rPr>
              <a:t>As Mathematicians we will be learning about the numbers 8 and 9 as well as focusing on making, forming and gaining a deeper understanding of numbers to 5 and beyond.</a:t>
            </a:r>
            <a:r>
              <a:rPr lang="is-IS" sz="1400" b="1" dirty="0">
                <a:latin typeface="Sassoon Infant Std" panose="020B0503020103030203" pitchFamily="34" charset="0"/>
                <a:cs typeface="Century Gothic"/>
              </a:rPr>
              <a:t> </a:t>
            </a:r>
          </a:p>
          <a:p>
            <a:r>
              <a:rPr lang="is-IS" sz="1400" dirty="0">
                <a:latin typeface="Sassoon Infant Std" panose="020B0503020103030203" pitchFamily="34" charset="0"/>
                <a:cs typeface="Century Gothic"/>
              </a:rPr>
              <a:t>The children will be starting to explore. Numebr bonds to 10 and use part whole models.</a:t>
            </a:r>
          </a:p>
          <a:p>
            <a:r>
              <a:rPr lang="is-IS" sz="1400" dirty="0">
                <a:latin typeface="Sassoon Infant Std" panose="020B0503020103030203" pitchFamily="34" charset="0"/>
                <a:cs typeface="Century Gothic"/>
              </a:rPr>
              <a:t>We will be starting to explore length through growning plants as well as exploring cpapcity through water play.</a:t>
            </a:r>
          </a:p>
        </p:txBody>
      </p:sp>
      <p:sp>
        <p:nvSpPr>
          <p:cNvPr id="7" name="TextBox 6">
            <a:extLst>
              <a:ext uri="{FF2B5EF4-FFF2-40B4-BE49-F238E27FC236}">
                <a16:creationId xmlns:a16="http://schemas.microsoft.com/office/drawing/2014/main" id="{44910D4A-B35A-9A4E-B79C-A31EFF83250F}"/>
              </a:ext>
            </a:extLst>
          </p:cNvPr>
          <p:cNvSpPr txBox="1"/>
          <p:nvPr/>
        </p:nvSpPr>
        <p:spPr>
          <a:xfrm>
            <a:off x="114684" y="2767605"/>
            <a:ext cx="2793536" cy="2031325"/>
          </a:xfrm>
          <a:prstGeom prst="rect">
            <a:avLst/>
          </a:prstGeom>
          <a:ln w="38100">
            <a:solidFill>
              <a:srgbClr val="00B05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is-IS" sz="1400" b="1" dirty="0">
                <a:latin typeface="Sassoon Infant Std" panose="020B0503020103030203" pitchFamily="34" charset="0"/>
                <a:cs typeface="Century Gothic"/>
              </a:rPr>
              <a:t>Communication and Language</a:t>
            </a:r>
          </a:p>
          <a:p>
            <a:r>
              <a:rPr lang="is-IS" sz="1400" dirty="0">
                <a:latin typeface="Sassoon Infant Std" panose="020B0503020103030203" pitchFamily="34" charset="0"/>
                <a:cs typeface="Century Gothic"/>
              </a:rPr>
              <a:t>As communicators, we will be developing our speaking and listening skills. Children will be retelling stories, offering opinions and sharing facts as well as answering questions about what we have read. We will be focusing on what makes a question.</a:t>
            </a:r>
          </a:p>
        </p:txBody>
      </p:sp>
      <p:sp>
        <p:nvSpPr>
          <p:cNvPr id="8" name="TextBox 7">
            <a:extLst>
              <a:ext uri="{FF2B5EF4-FFF2-40B4-BE49-F238E27FC236}">
                <a16:creationId xmlns:a16="http://schemas.microsoft.com/office/drawing/2014/main" id="{E80619B3-CD7D-B54F-88A1-E223D13B0622}"/>
              </a:ext>
            </a:extLst>
          </p:cNvPr>
          <p:cNvSpPr txBox="1"/>
          <p:nvPr/>
        </p:nvSpPr>
        <p:spPr>
          <a:xfrm>
            <a:off x="3547381" y="162929"/>
            <a:ext cx="3688383" cy="1815882"/>
          </a:xfrm>
          <a:prstGeom prst="rect">
            <a:avLst/>
          </a:prstGeom>
          <a:ln w="38100">
            <a:solidFill>
              <a:srgbClr val="00B0F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is-IS" sz="1400" b="1" dirty="0">
                <a:latin typeface="Sassoon Infant Std" panose="020B0503020103030203" pitchFamily="34" charset="0"/>
                <a:cs typeface="Century Gothic"/>
              </a:rPr>
              <a:t>Personal, Social and Emotional Development</a:t>
            </a:r>
          </a:p>
          <a:p>
            <a:r>
              <a:rPr lang="is-IS" sz="1400" dirty="0">
                <a:latin typeface="Sassoon Infant Std" panose="020B0503020103030203" pitchFamily="34" charset="0"/>
                <a:cs typeface="Century Gothic"/>
              </a:rPr>
              <a:t>We will work on:</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Recognising and discussing our feelings</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Discussing how to be a good friend</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Helping people in need</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Taking turns and sharing</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Dealing with conflicts</a:t>
            </a:r>
          </a:p>
        </p:txBody>
      </p:sp>
      <p:sp>
        <p:nvSpPr>
          <p:cNvPr id="9" name="TextBox 8">
            <a:extLst>
              <a:ext uri="{FF2B5EF4-FFF2-40B4-BE49-F238E27FC236}">
                <a16:creationId xmlns:a16="http://schemas.microsoft.com/office/drawing/2014/main" id="{5C005A44-75BD-084E-A2D9-B8FFCFBD9578}"/>
              </a:ext>
            </a:extLst>
          </p:cNvPr>
          <p:cNvSpPr txBox="1"/>
          <p:nvPr/>
        </p:nvSpPr>
        <p:spPr>
          <a:xfrm>
            <a:off x="7966880" y="3838926"/>
            <a:ext cx="3659546" cy="2031325"/>
          </a:xfrm>
          <a:prstGeom prst="rect">
            <a:avLst/>
          </a:prstGeom>
          <a:ln w="38100">
            <a:solidFill>
              <a:srgbClr val="FFC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is-IS" sz="1400" b="1" dirty="0">
                <a:latin typeface="Sassoon Infant Std" panose="020B0503020103030203" pitchFamily="34" charset="0"/>
                <a:cs typeface="Century Gothic"/>
              </a:rPr>
              <a:t>Expressive Arts and Design</a:t>
            </a:r>
          </a:p>
          <a:p>
            <a:r>
              <a:rPr lang="is-IS" sz="1400" b="1" dirty="0">
                <a:latin typeface="Sassoon Infant Std" panose="020B0503020103030203" pitchFamily="34" charset="0"/>
                <a:cs typeface="Century Gothic"/>
              </a:rPr>
              <a:t>As Artists we will be</a:t>
            </a:r>
            <a:r>
              <a:rPr lang="is-IS" sz="1400" dirty="0">
                <a:latin typeface="Sassoon Infant Std" panose="020B0503020103030203" pitchFamily="34" charset="0"/>
                <a:cs typeface="Century Gothic"/>
              </a:rPr>
              <a:t>:</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Singing familiar songs</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Moving rhymically</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Exploring sounds and instruments</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Drawing and painting </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Exploring a range of mark making tools</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Exploring the role play and small world areas to ignite our imagination.</a:t>
            </a:r>
          </a:p>
        </p:txBody>
      </p:sp>
      <p:sp>
        <p:nvSpPr>
          <p:cNvPr id="10" name="TextBox 9">
            <a:extLst>
              <a:ext uri="{FF2B5EF4-FFF2-40B4-BE49-F238E27FC236}">
                <a16:creationId xmlns:a16="http://schemas.microsoft.com/office/drawing/2014/main" id="{CD48152A-1935-D547-8FF7-BC66A0C08496}"/>
              </a:ext>
            </a:extLst>
          </p:cNvPr>
          <p:cNvSpPr txBox="1"/>
          <p:nvPr/>
        </p:nvSpPr>
        <p:spPr>
          <a:xfrm>
            <a:off x="114684" y="4937698"/>
            <a:ext cx="2793536" cy="1384995"/>
          </a:xfrm>
          <a:prstGeom prst="rect">
            <a:avLst/>
          </a:prstGeom>
          <a:ln w="381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is-IS" sz="1400" b="1" dirty="0">
                <a:latin typeface="Sassoon Infant Std" panose="020B0503020103030203" pitchFamily="34" charset="0"/>
                <a:cs typeface="Century Gothic"/>
              </a:rPr>
              <a:t>Learn Together</a:t>
            </a:r>
          </a:p>
          <a:p>
            <a:r>
              <a:rPr lang="is-IS" sz="1400" dirty="0">
                <a:latin typeface="Sassoon Infant Std" panose="020B0503020103030203" pitchFamily="34" charset="0"/>
                <a:cs typeface="Century Gothic"/>
              </a:rPr>
              <a:t>This term we will be starting our RE scheme of work, looking at the changes in Spring and the Christian celebration of Easter.</a:t>
            </a:r>
          </a:p>
          <a:p>
            <a:endParaRPr lang="is-IS" sz="1400" dirty="0">
              <a:latin typeface="Sassoon Infant Std" panose="020B0503020103030203" pitchFamily="34" charset="0"/>
              <a:cs typeface="Century Gothic"/>
            </a:endParaRPr>
          </a:p>
        </p:txBody>
      </p:sp>
      <p:sp>
        <p:nvSpPr>
          <p:cNvPr id="11" name="Cloud 10">
            <a:extLst>
              <a:ext uri="{FF2B5EF4-FFF2-40B4-BE49-F238E27FC236}">
                <a16:creationId xmlns:a16="http://schemas.microsoft.com/office/drawing/2014/main" id="{F506C8A2-EBF6-5D46-92D6-CB4E0113D7BC}"/>
              </a:ext>
            </a:extLst>
          </p:cNvPr>
          <p:cNvSpPr/>
          <p:nvPr/>
        </p:nvSpPr>
        <p:spPr>
          <a:xfrm>
            <a:off x="3696468" y="2075108"/>
            <a:ext cx="3390208" cy="1815882"/>
          </a:xfrm>
          <a:prstGeom prst="clou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latin typeface="Sassoon Infant Std"/>
              </a:rPr>
              <a:t>Spring 2</a:t>
            </a:r>
            <a:endParaRPr lang="en-US" dirty="0"/>
          </a:p>
          <a:p>
            <a:pPr algn="ctr"/>
            <a:r>
              <a:rPr lang="en-US" sz="2400" b="1" dirty="0">
                <a:latin typeface="Sassoon Infant Std"/>
              </a:rPr>
              <a:t>Down on the Farm</a:t>
            </a:r>
          </a:p>
        </p:txBody>
      </p:sp>
      <p:sp>
        <p:nvSpPr>
          <p:cNvPr id="12" name="TextBox 11">
            <a:extLst>
              <a:ext uri="{FF2B5EF4-FFF2-40B4-BE49-F238E27FC236}">
                <a16:creationId xmlns:a16="http://schemas.microsoft.com/office/drawing/2014/main" id="{A324760C-284C-9B4F-861F-A952F0B0381C}"/>
              </a:ext>
            </a:extLst>
          </p:cNvPr>
          <p:cNvSpPr txBox="1"/>
          <p:nvPr/>
        </p:nvSpPr>
        <p:spPr>
          <a:xfrm>
            <a:off x="7805083" y="2075108"/>
            <a:ext cx="4111371" cy="1600438"/>
          </a:xfrm>
          <a:prstGeom prst="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is-IS" sz="1400" b="1" dirty="0">
                <a:latin typeface="Sassoon Infant Std" panose="020B0503020103030203" pitchFamily="34" charset="0"/>
                <a:cs typeface="Century Gothic"/>
              </a:rPr>
              <a:t>Understanding of the World</a:t>
            </a:r>
          </a:p>
          <a:p>
            <a:r>
              <a:rPr lang="is-IS" sz="1400" dirty="0">
                <a:latin typeface="Sassoon Infant Std" panose="020B0503020103030203" pitchFamily="34" charset="0"/>
                <a:cs typeface="Century Gothic"/>
              </a:rPr>
              <a:t>We will develop our skills by..... </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Growing beanstalks</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Looking at lifecycles</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Exploring signs of Spring</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Investigating animal offspring</a:t>
            </a:r>
          </a:p>
          <a:p>
            <a:pPr marL="285750" indent="-285750">
              <a:buFont typeface="Arial" panose="020B0604020202020204" pitchFamily="34" charset="0"/>
              <a:buChar char="•"/>
            </a:pPr>
            <a:r>
              <a:rPr lang="is-IS" sz="1400" dirty="0">
                <a:latin typeface="Sassoon Infant Std" panose="020B0503020103030203" pitchFamily="34" charset="0"/>
                <a:cs typeface="Century Gothic"/>
              </a:rPr>
              <a:t>Visiting Court Farm</a:t>
            </a:r>
          </a:p>
        </p:txBody>
      </p:sp>
      <p:pic>
        <p:nvPicPr>
          <p:cNvPr id="1026" name="Picture 2" descr="Pig In Mud Vector Art, Icons, and Graphics for Free Download">
            <a:extLst>
              <a:ext uri="{FF2B5EF4-FFF2-40B4-BE49-F238E27FC236}">
                <a16:creationId xmlns:a16="http://schemas.microsoft.com/office/drawing/2014/main" id="{5A91D4ED-6904-F328-EEDF-4A63FCA48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457" y="5938949"/>
            <a:ext cx="1683357" cy="9190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8,578 Duck Family Cartoon Royalty-Free Images, Stock Photos &amp; Pictures |  Shutterstock">
            <a:extLst>
              <a:ext uri="{FF2B5EF4-FFF2-40B4-BE49-F238E27FC236}">
                <a16:creationId xmlns:a16="http://schemas.microsoft.com/office/drawing/2014/main" id="{0DB66544-7705-C9F0-F736-8A99D0F4BAE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4833" r="92667">
                        <a14:foregroundMark x1="4833" y1="84500" x2="44167" y2="78667"/>
                        <a14:foregroundMark x1="44167" y1="78667" x2="83833" y2="79667"/>
                        <a14:foregroundMark x1="83833" y1="79667" x2="91333" y2="83500"/>
                        <a14:foregroundMark x1="91833" y1="63167" x2="91833" y2="63167"/>
                        <a14:foregroundMark x1="91333" y1="74167" x2="91333" y2="74167"/>
                        <a14:foregroundMark x1="92333" y1="81167" x2="92333" y2="81167"/>
                        <a14:foregroundMark x1="92833" y1="74167" x2="92833" y2="74167"/>
                        <a14:foregroundMark x1="4833" y1="74167" x2="11333" y2="74667"/>
                        <a14:foregroundMark x1="50833" y1="25500" x2="50833" y2="25500"/>
                        <a14:foregroundMark x1="50833" y1="18833" x2="50167" y2="26000"/>
                        <a14:foregroundMark x1="48000" y1="25500" x2="48000" y2="25500"/>
                        <a14:foregroundMark x1="55667" y1="24333" x2="55667" y2="24333"/>
                        <a14:foregroundMark x1="55667" y1="24333" x2="55667" y2="24333"/>
                      </a14:backgroundRemoval>
                    </a14:imgEffect>
                  </a14:imgLayer>
                </a14:imgProps>
              </a:ext>
              <a:ext uri="{28A0092B-C50C-407E-A947-70E740481C1C}">
                <a14:useLocalDpi xmlns:a14="http://schemas.microsoft.com/office/drawing/2010/main" val="0"/>
              </a:ext>
            </a:extLst>
          </a:blip>
          <a:srcRect/>
          <a:stretch>
            <a:fillRect/>
          </a:stretch>
        </p:blipFill>
        <p:spPr bwMode="auto">
          <a:xfrm>
            <a:off x="2989589" y="3071100"/>
            <a:ext cx="1211317" cy="12113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rmhouse Cartoon Colored Clipart Illustration 7528155 Vector Art at  Vecteezy">
            <a:extLst>
              <a:ext uri="{FF2B5EF4-FFF2-40B4-BE49-F238E27FC236}">
                <a16:creationId xmlns:a16="http://schemas.microsoft.com/office/drawing/2014/main" id="{0FF60597-4BD8-D921-A78D-61F5ECAD35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763" y="3327902"/>
            <a:ext cx="969628" cy="8553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500+ Cartoon Of Cow With Udders Stock Illustrations ...">
            <a:extLst>
              <a:ext uri="{FF2B5EF4-FFF2-40B4-BE49-F238E27FC236}">
                <a16:creationId xmlns:a16="http://schemas.microsoft.com/office/drawing/2014/main" id="{F6DBE587-8B21-1FDA-04F7-7BF78E1FEDC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06" t="21948" r="4704" b="18359"/>
          <a:stretch/>
        </p:blipFill>
        <p:spPr bwMode="auto">
          <a:xfrm>
            <a:off x="8046394" y="6033631"/>
            <a:ext cx="1054361" cy="72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58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a:extLst>
              <a:ext uri="{FF2B5EF4-FFF2-40B4-BE49-F238E27FC236}">
                <a16:creationId xmlns:a16="http://schemas.microsoft.com/office/drawing/2014/main" id="{0333D93A-93DF-6C4C-93C4-95993BBD2DE1}"/>
              </a:ext>
            </a:extLst>
          </p:cNvPr>
          <p:cNvSpPr/>
          <p:nvPr/>
        </p:nvSpPr>
        <p:spPr>
          <a:xfrm>
            <a:off x="4024265" y="276076"/>
            <a:ext cx="4168598" cy="356839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assoon Infant Std" panose="020B0503020103030203" pitchFamily="34" charset="0"/>
              </a:rPr>
              <a:t>Vocabulary </a:t>
            </a:r>
          </a:p>
          <a:p>
            <a:pPr algn="ctr"/>
            <a:r>
              <a:rPr lang="en-US" sz="2400" dirty="0">
                <a:latin typeface="Sassoon Infant Std" panose="020B0503020103030203" pitchFamily="34" charset="0"/>
              </a:rPr>
              <a:t>Spring 2</a:t>
            </a:r>
          </a:p>
        </p:txBody>
      </p:sp>
      <p:sp>
        <p:nvSpPr>
          <p:cNvPr id="6" name="TextBox 5">
            <a:extLst>
              <a:ext uri="{FF2B5EF4-FFF2-40B4-BE49-F238E27FC236}">
                <a16:creationId xmlns:a16="http://schemas.microsoft.com/office/drawing/2014/main" id="{C908F91B-DE06-444E-AAA7-C7C5D58AABD4}"/>
              </a:ext>
            </a:extLst>
          </p:cNvPr>
          <p:cNvSpPr txBox="1"/>
          <p:nvPr/>
        </p:nvSpPr>
        <p:spPr>
          <a:xfrm>
            <a:off x="9164698" y="276076"/>
            <a:ext cx="2514700" cy="6463308"/>
          </a:xfrm>
          <a:prstGeom prst="rect">
            <a:avLst/>
          </a:prstGeom>
          <a:ln w="38100">
            <a:solidFill>
              <a:srgbClr val="00B0F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is-IS" b="1" dirty="0">
                <a:latin typeface="Sassoon Infant Std" panose="020B0503020103030203" pitchFamily="34" charset="0"/>
                <a:cs typeface="Century Gothic"/>
              </a:rPr>
              <a:t>Maths </a:t>
            </a:r>
          </a:p>
          <a:p>
            <a:r>
              <a:rPr lang="is-IS" dirty="0">
                <a:latin typeface="Sassoon Infant Std" panose="020B0503020103030203" pitchFamily="34" charset="0"/>
                <a:cs typeface="Century Gothic"/>
              </a:rPr>
              <a:t>Subitise</a:t>
            </a:r>
          </a:p>
          <a:p>
            <a:r>
              <a:rPr lang="is-IS" dirty="0">
                <a:latin typeface="Sassoon Infant Std" panose="020B0503020103030203" pitchFamily="34" charset="0"/>
                <a:cs typeface="Century Gothic"/>
              </a:rPr>
              <a:t>More and Less</a:t>
            </a:r>
          </a:p>
          <a:p>
            <a:r>
              <a:rPr lang="is-IS" dirty="0">
                <a:latin typeface="Sassoon Infant Std" panose="020B0503020103030203" pitchFamily="34" charset="0"/>
                <a:cs typeface="Century Gothic"/>
              </a:rPr>
              <a:t>How many?</a:t>
            </a:r>
          </a:p>
          <a:p>
            <a:r>
              <a:rPr lang="is-IS" dirty="0">
                <a:latin typeface="Sassoon Infant Std" panose="020B0503020103030203" pitchFamily="34" charset="0"/>
                <a:cs typeface="Century Gothic"/>
              </a:rPr>
              <a:t>On top</a:t>
            </a:r>
          </a:p>
          <a:p>
            <a:r>
              <a:rPr lang="is-IS" dirty="0">
                <a:latin typeface="Sassoon Infant Std" panose="020B0503020103030203" pitchFamily="34" charset="0"/>
                <a:cs typeface="Century Gothic"/>
              </a:rPr>
              <a:t>Under</a:t>
            </a:r>
          </a:p>
          <a:p>
            <a:r>
              <a:rPr lang="is-IS" dirty="0">
                <a:latin typeface="Sassoon Infant Std" panose="020B0503020103030203" pitchFamily="34" charset="0"/>
                <a:cs typeface="Century Gothic"/>
              </a:rPr>
              <a:t>In front</a:t>
            </a:r>
          </a:p>
          <a:p>
            <a:r>
              <a:rPr lang="is-IS" dirty="0">
                <a:latin typeface="Sassoon Infant Std" panose="020B0503020103030203" pitchFamily="34" charset="0"/>
                <a:cs typeface="Century Gothic"/>
              </a:rPr>
              <a:t>Behind</a:t>
            </a:r>
          </a:p>
          <a:p>
            <a:r>
              <a:rPr lang="is-IS" dirty="0">
                <a:latin typeface="Sassoon Infant Std" panose="020B0503020103030203" pitchFamily="34" charset="0"/>
                <a:cs typeface="Century Gothic"/>
              </a:rPr>
              <a:t>Next to</a:t>
            </a:r>
          </a:p>
          <a:p>
            <a:r>
              <a:rPr lang="is-IS" dirty="0">
                <a:latin typeface="Sassoon Infant Std" panose="020B0503020103030203" pitchFamily="34" charset="0"/>
                <a:cs typeface="Century Gothic"/>
              </a:rPr>
              <a:t>Circle</a:t>
            </a:r>
          </a:p>
          <a:p>
            <a:r>
              <a:rPr lang="is-IS" dirty="0">
                <a:latin typeface="Sassoon Infant Std" panose="020B0503020103030203" pitchFamily="34" charset="0"/>
                <a:cs typeface="Century Gothic"/>
              </a:rPr>
              <a:t>Square</a:t>
            </a:r>
          </a:p>
          <a:p>
            <a:r>
              <a:rPr lang="is-IS" dirty="0">
                <a:latin typeface="Sassoon Infant Std" panose="020B0503020103030203" pitchFamily="34" charset="0"/>
                <a:cs typeface="Century Gothic"/>
              </a:rPr>
              <a:t>Triangle</a:t>
            </a:r>
          </a:p>
          <a:p>
            <a:r>
              <a:rPr lang="is-IS" dirty="0">
                <a:latin typeface="Sassoon Infant Std" panose="020B0503020103030203" pitchFamily="34" charset="0"/>
                <a:cs typeface="Century Gothic"/>
              </a:rPr>
              <a:t>Rectangle</a:t>
            </a:r>
          </a:p>
          <a:p>
            <a:r>
              <a:rPr lang="is-IS" dirty="0">
                <a:latin typeface="Sassoon Infant Std" panose="020B0503020103030203" pitchFamily="34" charset="0"/>
                <a:cs typeface="Century Gothic"/>
              </a:rPr>
              <a:t>Pentagon</a:t>
            </a:r>
          </a:p>
          <a:p>
            <a:r>
              <a:rPr lang="is-IS" dirty="0">
                <a:latin typeface="Sassoon Infant Std" panose="020B0503020103030203" pitchFamily="34" charset="0"/>
                <a:cs typeface="Century Gothic"/>
              </a:rPr>
              <a:t>Cube</a:t>
            </a:r>
          </a:p>
          <a:p>
            <a:r>
              <a:rPr lang="is-IS" dirty="0">
                <a:latin typeface="Sassoon Infant Std" panose="020B0503020103030203" pitchFamily="34" charset="0"/>
                <a:cs typeface="Century Gothic"/>
              </a:rPr>
              <a:t>Sphere</a:t>
            </a:r>
          </a:p>
          <a:p>
            <a:r>
              <a:rPr lang="is-IS" dirty="0">
                <a:latin typeface="Sassoon Infant Std" panose="020B0503020103030203" pitchFamily="34" charset="0"/>
                <a:cs typeface="Century Gothic"/>
              </a:rPr>
              <a:t>Cuboid</a:t>
            </a:r>
          </a:p>
          <a:p>
            <a:r>
              <a:rPr lang="is-IS" dirty="0">
                <a:latin typeface="Sassoon Infant Std" panose="020B0503020103030203" pitchFamily="34" charset="0"/>
                <a:cs typeface="Century Gothic"/>
              </a:rPr>
              <a:t>Pyramid </a:t>
            </a:r>
          </a:p>
          <a:p>
            <a:r>
              <a:rPr lang="is-IS" dirty="0">
                <a:latin typeface="Sassoon Infant Std" panose="020B0503020103030203" pitchFamily="34" charset="0"/>
                <a:cs typeface="Century Gothic"/>
              </a:rPr>
              <a:t>Build and Construct</a:t>
            </a:r>
          </a:p>
          <a:p>
            <a:r>
              <a:rPr lang="is-IS" dirty="0">
                <a:latin typeface="Sassoon Infant Std" panose="020B0503020103030203" pitchFamily="34" charset="0"/>
                <a:cs typeface="Century Gothic"/>
              </a:rPr>
              <a:t>Number Bonds</a:t>
            </a:r>
          </a:p>
          <a:p>
            <a:r>
              <a:rPr lang="is-IS" dirty="0">
                <a:latin typeface="Sassoon Infant Std" panose="020B0503020103030203" pitchFamily="34" charset="0"/>
                <a:cs typeface="Century Gothic"/>
              </a:rPr>
              <a:t>Part Whole </a:t>
            </a:r>
          </a:p>
          <a:p>
            <a:r>
              <a:rPr lang="is-IS" dirty="0">
                <a:latin typeface="Sassoon Infant Std" panose="020B0503020103030203" pitchFamily="34" charset="0"/>
                <a:cs typeface="Century Gothic"/>
              </a:rPr>
              <a:t>How to make 10</a:t>
            </a:r>
          </a:p>
          <a:p>
            <a:r>
              <a:rPr lang="is-IS" dirty="0">
                <a:latin typeface="Sassoon Infant Std" panose="020B0503020103030203" pitchFamily="34" charset="0"/>
                <a:cs typeface="Century Gothic"/>
              </a:rPr>
              <a:t>1 more 1 less </a:t>
            </a:r>
          </a:p>
        </p:txBody>
      </p:sp>
      <p:sp>
        <p:nvSpPr>
          <p:cNvPr id="8" name="TextBox 7">
            <a:extLst>
              <a:ext uri="{FF2B5EF4-FFF2-40B4-BE49-F238E27FC236}">
                <a16:creationId xmlns:a16="http://schemas.microsoft.com/office/drawing/2014/main" id="{1A1D0B2D-25E8-AD4A-85CB-D7F62D44FDB4}"/>
              </a:ext>
            </a:extLst>
          </p:cNvPr>
          <p:cNvSpPr txBox="1"/>
          <p:nvPr/>
        </p:nvSpPr>
        <p:spPr>
          <a:xfrm>
            <a:off x="267570" y="276076"/>
            <a:ext cx="2514700" cy="4801314"/>
          </a:xfrm>
          <a:prstGeom prst="rect">
            <a:avLst/>
          </a:prstGeom>
          <a:ln w="38100">
            <a:solidFill>
              <a:srgbClr val="92D05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is-IS" b="1" dirty="0">
                <a:latin typeface="Sassoon Infant Std" panose="020B0503020103030203" pitchFamily="34" charset="0"/>
                <a:cs typeface="Century Gothic"/>
              </a:rPr>
              <a:t>Literacy</a:t>
            </a:r>
          </a:p>
          <a:p>
            <a:pPr marL="285750" indent="-285750">
              <a:buFont typeface="Arial" panose="020B0604020202020204" pitchFamily="34" charset="0"/>
              <a:buChar char="•"/>
            </a:pPr>
            <a:r>
              <a:rPr lang="is-IS" dirty="0">
                <a:latin typeface="Sassoon Infant Std" panose="020B0503020103030203" pitchFamily="34" charset="0"/>
                <a:cs typeface="Century Gothic"/>
              </a:rPr>
              <a:t>Description</a:t>
            </a:r>
          </a:p>
          <a:p>
            <a:pPr marL="285750" indent="-285750">
              <a:buFont typeface="Arial" panose="020B0604020202020204" pitchFamily="34" charset="0"/>
              <a:buChar char="•"/>
            </a:pPr>
            <a:r>
              <a:rPr lang="is-IS" dirty="0">
                <a:latin typeface="Sassoon Infant Std" panose="020B0503020103030203" pitchFamily="34" charset="0"/>
                <a:cs typeface="Century Gothic"/>
              </a:rPr>
              <a:t>Clues</a:t>
            </a:r>
          </a:p>
          <a:p>
            <a:pPr marL="285750" indent="-285750">
              <a:buFont typeface="Arial" panose="020B0604020202020204" pitchFamily="34" charset="0"/>
              <a:buChar char="•"/>
            </a:pPr>
            <a:r>
              <a:rPr lang="is-IS" dirty="0">
                <a:latin typeface="Sassoon Infant Std" panose="020B0503020103030203" pitchFamily="34" charset="0"/>
                <a:cs typeface="Century Gothic"/>
              </a:rPr>
              <a:t>Adjectives</a:t>
            </a:r>
          </a:p>
          <a:p>
            <a:pPr marL="285750" indent="-285750">
              <a:buFont typeface="Arial" panose="020B0604020202020204" pitchFamily="34" charset="0"/>
              <a:buChar char="•"/>
            </a:pPr>
            <a:r>
              <a:rPr lang="is-IS" dirty="0">
                <a:latin typeface="Sassoon Infant Std" panose="020B0503020103030203" pitchFamily="34" charset="0"/>
                <a:cs typeface="Century Gothic"/>
              </a:rPr>
              <a:t>Museum</a:t>
            </a:r>
          </a:p>
          <a:p>
            <a:pPr marL="285750" indent="-285750">
              <a:buFont typeface="Arial" panose="020B0604020202020204" pitchFamily="34" charset="0"/>
              <a:buChar char="•"/>
            </a:pPr>
            <a:r>
              <a:rPr lang="is-IS" dirty="0">
                <a:latin typeface="Sassoon Infant Std" panose="020B0503020103030203" pitchFamily="34" charset="0"/>
                <a:cs typeface="Century Gothic"/>
              </a:rPr>
              <a:t>Histroy</a:t>
            </a:r>
          </a:p>
          <a:p>
            <a:pPr marL="285750" indent="-285750">
              <a:buFont typeface="Arial" panose="020B0604020202020204" pitchFamily="34" charset="0"/>
              <a:buChar char="•"/>
            </a:pPr>
            <a:r>
              <a:rPr lang="is-IS" dirty="0">
                <a:latin typeface="Sassoon Infant Std" panose="020B0503020103030203" pitchFamily="34" charset="0"/>
                <a:cs typeface="Century Gothic"/>
              </a:rPr>
              <a:t>Modern</a:t>
            </a:r>
          </a:p>
          <a:p>
            <a:pPr marL="285750" indent="-285750">
              <a:buFont typeface="Arial" panose="020B0604020202020204" pitchFamily="34" charset="0"/>
              <a:buChar char="•"/>
            </a:pPr>
            <a:r>
              <a:rPr lang="is-IS" dirty="0">
                <a:latin typeface="Sassoon Infant Std" panose="020B0503020103030203" pitchFamily="34" charset="0"/>
                <a:cs typeface="Century Gothic"/>
              </a:rPr>
              <a:t>Past</a:t>
            </a:r>
          </a:p>
          <a:p>
            <a:pPr marL="285750" indent="-285750">
              <a:buFont typeface="Arial" panose="020B0604020202020204" pitchFamily="34" charset="0"/>
              <a:buChar char="•"/>
            </a:pPr>
            <a:r>
              <a:rPr lang="is-IS" dirty="0">
                <a:latin typeface="Sassoon Infant Std" panose="020B0503020103030203" pitchFamily="34" charset="0"/>
                <a:cs typeface="Century Gothic"/>
              </a:rPr>
              <a:t>Present</a:t>
            </a:r>
          </a:p>
          <a:p>
            <a:pPr marL="285750" indent="-285750">
              <a:buFont typeface="Arial" panose="020B0604020202020204" pitchFamily="34" charset="0"/>
              <a:buChar char="•"/>
            </a:pPr>
            <a:r>
              <a:rPr lang="is-IS" dirty="0">
                <a:latin typeface="Sassoon Infant Std" panose="020B0503020103030203" pitchFamily="34" charset="0"/>
                <a:cs typeface="Century Gothic"/>
              </a:rPr>
              <a:t>Traditional</a:t>
            </a:r>
          </a:p>
          <a:p>
            <a:pPr marL="285750" indent="-285750">
              <a:buFont typeface="Arial" panose="020B0604020202020204" pitchFamily="34" charset="0"/>
              <a:buChar char="•"/>
            </a:pPr>
            <a:r>
              <a:rPr lang="is-IS" dirty="0">
                <a:latin typeface="Sassoon Infant Std" panose="020B0503020103030203" pitchFamily="34" charset="0"/>
                <a:cs typeface="Century Gothic"/>
              </a:rPr>
              <a:t>Country</a:t>
            </a:r>
          </a:p>
          <a:p>
            <a:pPr marL="285750" indent="-285750">
              <a:buFont typeface="Arial" panose="020B0604020202020204" pitchFamily="34" charset="0"/>
              <a:buChar char="•"/>
            </a:pPr>
            <a:r>
              <a:rPr lang="is-IS" dirty="0">
                <a:latin typeface="Sassoon Infant Std" panose="020B0503020103030203" pitchFamily="34" charset="0"/>
                <a:cs typeface="Century Gothic"/>
              </a:rPr>
              <a:t>Clockwork</a:t>
            </a:r>
          </a:p>
          <a:p>
            <a:pPr marL="285750" indent="-285750">
              <a:buFont typeface="Arial" panose="020B0604020202020204" pitchFamily="34" charset="0"/>
              <a:buChar char="•"/>
            </a:pPr>
            <a:r>
              <a:rPr lang="is-IS" dirty="0">
                <a:latin typeface="Sassoon Infant Std" panose="020B0503020103030203" pitchFamily="34" charset="0"/>
                <a:cs typeface="Century Gothic"/>
              </a:rPr>
              <a:t>Electric</a:t>
            </a:r>
          </a:p>
          <a:p>
            <a:pPr marL="285750" indent="-285750">
              <a:buFont typeface="Arial" panose="020B0604020202020204" pitchFamily="34" charset="0"/>
              <a:buChar char="•"/>
            </a:pPr>
            <a:r>
              <a:rPr lang="is-IS" dirty="0">
                <a:latin typeface="Sassoon Infant Std" panose="020B0503020103030203" pitchFamily="34" charset="0"/>
                <a:cs typeface="Century Gothic"/>
              </a:rPr>
              <a:t>Push </a:t>
            </a:r>
          </a:p>
          <a:p>
            <a:pPr marL="285750" indent="-285750">
              <a:buFont typeface="Arial" panose="020B0604020202020204" pitchFamily="34" charset="0"/>
              <a:buChar char="•"/>
            </a:pPr>
            <a:r>
              <a:rPr lang="is-IS" dirty="0">
                <a:latin typeface="Sassoon Infant Std" panose="020B0503020103030203" pitchFamily="34" charset="0"/>
                <a:cs typeface="Century Gothic"/>
              </a:rPr>
              <a:t>Pull</a:t>
            </a:r>
          </a:p>
          <a:p>
            <a:pPr marL="285750" indent="-285750">
              <a:buFont typeface="Arial" panose="020B0604020202020204" pitchFamily="34" charset="0"/>
              <a:buChar char="•"/>
            </a:pPr>
            <a:r>
              <a:rPr lang="is-IS" dirty="0">
                <a:latin typeface="Sassoon Infant Std" panose="020B0503020103030203" pitchFamily="34" charset="0"/>
                <a:cs typeface="Century Gothic"/>
              </a:rPr>
              <a:t>Wind up</a:t>
            </a:r>
          </a:p>
          <a:p>
            <a:pPr marL="285750" indent="-285750">
              <a:buFont typeface="Arial" panose="020B0604020202020204" pitchFamily="34" charset="0"/>
              <a:buChar char="•"/>
            </a:pPr>
            <a:r>
              <a:rPr lang="is-IS" dirty="0">
                <a:latin typeface="Sassoon Infant Std" panose="020B0503020103030203" pitchFamily="34" charset="0"/>
                <a:cs typeface="Century Gothic"/>
              </a:rPr>
              <a:t>Motor</a:t>
            </a:r>
          </a:p>
        </p:txBody>
      </p:sp>
      <p:sp>
        <p:nvSpPr>
          <p:cNvPr id="9" name="TextBox 8">
            <a:extLst>
              <a:ext uri="{FF2B5EF4-FFF2-40B4-BE49-F238E27FC236}">
                <a16:creationId xmlns:a16="http://schemas.microsoft.com/office/drawing/2014/main" id="{CF363028-5B9E-DB40-BF86-789C5B33B8C1}"/>
              </a:ext>
            </a:extLst>
          </p:cNvPr>
          <p:cNvSpPr txBox="1"/>
          <p:nvPr/>
        </p:nvSpPr>
        <p:spPr>
          <a:xfrm>
            <a:off x="3319977" y="4161165"/>
            <a:ext cx="5252224" cy="1200329"/>
          </a:xfrm>
          <a:prstGeom prst="rect">
            <a:avLst/>
          </a:prstGeom>
          <a:ln w="38100">
            <a:solidFill>
              <a:srgbClr val="FFC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is-IS" b="1" dirty="0">
                <a:latin typeface="Sassoon Infant Std" panose="020B0503020103030203" pitchFamily="34" charset="0"/>
                <a:cs typeface="Century Gothic"/>
              </a:rPr>
              <a:t>Topic Words</a:t>
            </a:r>
          </a:p>
          <a:p>
            <a:r>
              <a:rPr lang="is-IS" dirty="0">
                <a:latin typeface="Sassoon Infant Std" panose="020B0503020103030203" pitchFamily="34" charset="0"/>
                <a:cs typeface="Century Gothic"/>
              </a:rPr>
              <a:t>Farm Milk Tractor Chick Horse Chicken Goat Donkey</a:t>
            </a:r>
          </a:p>
          <a:p>
            <a:r>
              <a:rPr lang="is-IS" dirty="0">
                <a:latin typeface="Sassoon Infant Std" panose="020B0503020103030203" pitchFamily="34" charset="0"/>
                <a:cs typeface="Century Gothic"/>
              </a:rPr>
              <a:t>Pig Calf Pond Sheep Barn Duckling Duck Farm Shop                Wheat Fabric Field  Grow Pig Sheep </a:t>
            </a:r>
            <a:r>
              <a:rPr lang="is-IS">
                <a:latin typeface="Sassoon Infant Std" panose="020B0503020103030203" pitchFamily="34" charset="0"/>
                <a:cs typeface="Century Gothic"/>
              </a:rPr>
              <a:t>Lamb Crops </a:t>
            </a:r>
            <a:endParaRPr lang="is-IS" dirty="0">
              <a:latin typeface="Sassoon Infant Std" panose="020B0503020103030203" pitchFamily="34" charset="0"/>
              <a:cs typeface="Century Gothic"/>
            </a:endParaRPr>
          </a:p>
        </p:txBody>
      </p:sp>
      <p:pic>
        <p:nvPicPr>
          <p:cNvPr id="1028" name="Picture 4" descr="Medical Logo Stock Illustrations, Cliparts And Royalty Free Medical Logo  Vectors">
            <a:extLst>
              <a:ext uri="{FF2B5EF4-FFF2-40B4-BE49-F238E27FC236}">
                <a16:creationId xmlns:a16="http://schemas.microsoft.com/office/drawing/2014/main" id="{B240576F-75F0-DB44-BC1A-518F22898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717" y="2222697"/>
            <a:ext cx="1482183" cy="1482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lp clipart | Nice clip art">
            <a:extLst>
              <a:ext uri="{FF2B5EF4-FFF2-40B4-BE49-F238E27FC236}">
                <a16:creationId xmlns:a16="http://schemas.microsoft.com/office/drawing/2014/main" id="{2393DC0B-2C90-744F-925F-EF3C864A3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268" y="1871649"/>
            <a:ext cx="1254302" cy="13173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ipart Panda - Free Clipart Images">
            <a:extLst>
              <a:ext uri="{FF2B5EF4-FFF2-40B4-BE49-F238E27FC236}">
                <a16:creationId xmlns:a16="http://schemas.microsoft.com/office/drawing/2014/main" id="{5643C440-E1F2-124D-BDEC-9947BA559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0471" y="276076"/>
            <a:ext cx="1945655" cy="11206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Basic Shapes Cliparts, Download Free Clip Art, Free Clip Art on Clipart  Library">
            <a:extLst>
              <a:ext uri="{FF2B5EF4-FFF2-40B4-BE49-F238E27FC236}">
                <a16:creationId xmlns:a16="http://schemas.microsoft.com/office/drawing/2014/main" id="{DDB9FC7C-6479-B443-A9DC-FD75351B1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6491" y="2812546"/>
            <a:ext cx="1339824" cy="7528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encil writing clip art free clipart images 3 - Cliparting.com">
            <a:extLst>
              <a:ext uri="{FF2B5EF4-FFF2-40B4-BE49-F238E27FC236}">
                <a16:creationId xmlns:a16="http://schemas.microsoft.com/office/drawing/2014/main" id="{68551717-83F6-C14D-80DC-F365310F81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6312" y="276076"/>
            <a:ext cx="1488516" cy="11206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ikes and dislikes | Baamboozle">
            <a:extLst>
              <a:ext uri="{FF2B5EF4-FFF2-40B4-BE49-F238E27FC236}">
                <a16:creationId xmlns:a16="http://schemas.microsoft.com/office/drawing/2014/main" id="{4AAC246F-53B5-C4B5-E30C-6C5CF01D2C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8595" y="3440654"/>
            <a:ext cx="1114809" cy="6147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aces Showing Emotions Cartoon - ClipArt Best">
            <a:extLst>
              <a:ext uri="{FF2B5EF4-FFF2-40B4-BE49-F238E27FC236}">
                <a16:creationId xmlns:a16="http://schemas.microsoft.com/office/drawing/2014/main" id="{90CD568A-60C0-B482-4C99-4C77B60B85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322" y="5228489"/>
            <a:ext cx="2195196" cy="162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631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0b8db74-e871-444f-9863-37bd1cbb2438">
      <Terms xmlns="http://schemas.microsoft.com/office/infopath/2007/PartnerControls"/>
    </lcf76f155ced4ddcb4097134ff3c332f>
    <TaxCatchAll xmlns="859e476f-6fb8-4f94-81b5-67fb467e7b29" xsi:nil="true"/>
    <SharedWithUsers xmlns="859e476f-6fb8-4f94-81b5-67fb467e7b29">
      <UserInfo>
        <DisplayName>Jeremy Hughes</DisplayName>
        <AccountId>50</AccountId>
        <AccountType/>
      </UserInfo>
      <UserInfo>
        <DisplayName>Louise Roberts</DisplayName>
        <AccountId>274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8513FB84FD5B46905482098FC0BB52" ma:contentTypeVersion="19" ma:contentTypeDescription="Create a new document." ma:contentTypeScope="" ma:versionID="376331d1e84ef7bf3a95af8864306168">
  <xsd:schema xmlns:xsd="http://www.w3.org/2001/XMLSchema" xmlns:xs="http://www.w3.org/2001/XMLSchema" xmlns:p="http://schemas.microsoft.com/office/2006/metadata/properties" xmlns:ns2="60b8db74-e871-444f-9863-37bd1cbb2438" xmlns:ns3="859e476f-6fb8-4f94-81b5-67fb467e7b29" targetNamespace="http://schemas.microsoft.com/office/2006/metadata/properties" ma:root="true" ma:fieldsID="c1ed531ec44a595b80d8698da6a8b84f" ns2:_="" ns3:_="">
    <xsd:import namespace="60b8db74-e871-444f-9863-37bd1cbb2438"/>
    <xsd:import namespace="859e476f-6fb8-4f94-81b5-67fb467e7b2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8db74-e871-444f-9863-37bd1cbb2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09459ae-8277-4de3-8c6e-43e837f8a5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9e476f-6fb8-4f94-81b5-67fb467e7b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ecfb6c-9837-482b-8686-2a3ae99ebc30}" ma:internalName="TaxCatchAll" ma:showField="CatchAllData" ma:web="859e476f-6fb8-4f94-81b5-67fb467e7b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53DFF8-4971-4C84-84D2-F1F6CEBF6173}">
  <ds:schemaRefs>
    <ds:schemaRef ds:uri="http://schemas.microsoft.com/sharepoint/v3/contenttype/forms"/>
  </ds:schemaRefs>
</ds:datastoreItem>
</file>

<file path=customXml/itemProps2.xml><?xml version="1.0" encoding="utf-8"?>
<ds:datastoreItem xmlns:ds="http://schemas.openxmlformats.org/officeDocument/2006/customXml" ds:itemID="{D32099FA-CB12-4997-9192-C92D78C5351C}">
  <ds:schemaRefs>
    <ds:schemaRef ds:uri="http://purl.org/dc/dcmitype/"/>
    <ds:schemaRef ds:uri="http://schemas.openxmlformats.org/package/2006/metadata/core-properties"/>
    <ds:schemaRef ds:uri="http://schemas.microsoft.com/office/2006/documentManagement/types"/>
    <ds:schemaRef ds:uri="http://www.w3.org/XML/1998/namespace"/>
    <ds:schemaRef ds:uri="859e476f-6fb8-4f94-81b5-67fb467e7b29"/>
    <ds:schemaRef ds:uri="http://schemas.microsoft.com/office/2006/metadata/properties"/>
    <ds:schemaRef ds:uri="http://purl.org/dc/terms/"/>
    <ds:schemaRef ds:uri="http://schemas.microsoft.com/office/infopath/2007/PartnerControls"/>
    <ds:schemaRef ds:uri="60b8db74-e871-444f-9863-37bd1cbb2438"/>
    <ds:schemaRef ds:uri="http://purl.org/dc/elements/1.1/"/>
  </ds:schemaRefs>
</ds:datastoreItem>
</file>

<file path=customXml/itemProps3.xml><?xml version="1.0" encoding="utf-8"?>
<ds:datastoreItem xmlns:ds="http://schemas.openxmlformats.org/officeDocument/2006/customXml" ds:itemID="{0C58A866-5006-446B-A1A5-8BEA12AE3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8db74-e871-444f-9863-37bd1cbb2438"/>
    <ds:schemaRef ds:uri="859e476f-6fb8-4f94-81b5-67fb467e7b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224</TotalTime>
  <Words>455</Words>
  <Application>Microsoft Macintosh PowerPoint</Application>
  <PresentationFormat>Widescreen</PresentationFormat>
  <Paragraphs>90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Sassoon Infant Std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Westwood</dc:creator>
  <cp:lastModifiedBy>Katie Price</cp:lastModifiedBy>
  <cp:revision>25</cp:revision>
  <cp:lastPrinted>2020-10-22T13:16:12Z</cp:lastPrinted>
  <dcterms:created xsi:type="dcterms:W3CDTF">2020-09-18T06:55:54Z</dcterms:created>
  <dcterms:modified xsi:type="dcterms:W3CDTF">2026-03-05T14:32:33Z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0x010100338513FB84FD5B46905482098FC0BB52</vt:lpwstr>
  </property>
  <property fmtid="{D5CDD505-2E9C-101B-9397-08002B2CF9AE}" pid="3" name="MediaServiceImageTags">
    <vt:lpwstr/>
  </property>
</Properties>
</file>