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sldIdLst>
    <p:sldId id="256"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F93EE"/>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1"/>
    <p:restoredTop sz="94626"/>
  </p:normalViewPr>
  <p:slideViewPr>
    <p:cSldViewPr snapToGrid="0">
      <p:cViewPr varScale="1">
        <p:scale>
          <a:sx n="121" d="100"/>
          <a:sy n="121" d="100"/>
        </p:scale>
        <p:origin x="744" y="16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presProps" Target="presProps.xml"/><Relationship Id="rId5" Type="http://schemas.openxmlformats.org/officeDocument/2006/relationships/slide" Target="slides/slide1.xml"/><Relationship Id="rId4" Type="http://schemas.openxmlformats.org/officeDocument/2006/relationships/slideMaster" Target="slideMasters/slideMaster1.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4E9DE2-1C43-1D46-A69C-5343629CF608}"/>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endParaRPr lang="en-US"/>
          </a:p>
        </p:txBody>
      </p:sp>
      <p:sp>
        <p:nvSpPr>
          <p:cNvPr id="3" name="Subtitle 2">
            <a:extLst>
              <a:ext uri="{FF2B5EF4-FFF2-40B4-BE49-F238E27FC236}">
                <a16:creationId xmlns:a16="http://schemas.microsoft.com/office/drawing/2014/main" id="{8CBA1C1E-F933-2F48-9155-A897FA32E69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US"/>
          </a:p>
        </p:txBody>
      </p:sp>
      <p:sp>
        <p:nvSpPr>
          <p:cNvPr id="4" name="Date Placeholder 3">
            <a:extLst>
              <a:ext uri="{FF2B5EF4-FFF2-40B4-BE49-F238E27FC236}">
                <a16:creationId xmlns:a16="http://schemas.microsoft.com/office/drawing/2014/main" id="{49FA3D72-85BD-CA4A-A250-37BD305F57AF}"/>
              </a:ext>
            </a:extLst>
          </p:cNvPr>
          <p:cNvSpPr>
            <a:spLocks noGrp="1"/>
          </p:cNvSpPr>
          <p:nvPr>
            <p:ph type="dt" sz="half" idx="10"/>
          </p:nvPr>
        </p:nvSpPr>
        <p:spPr/>
        <p:txBody>
          <a:bodyPr/>
          <a:lstStyle/>
          <a:p>
            <a:fld id="{4A01428A-5F76-3F47-85AB-1D55842A5472}" type="datetimeFigureOut">
              <a:rPr lang="en-US" smtClean="0"/>
              <a:t>4/25/25</a:t>
            </a:fld>
            <a:endParaRPr lang="en-US"/>
          </a:p>
        </p:txBody>
      </p:sp>
      <p:sp>
        <p:nvSpPr>
          <p:cNvPr id="5" name="Footer Placeholder 4">
            <a:extLst>
              <a:ext uri="{FF2B5EF4-FFF2-40B4-BE49-F238E27FC236}">
                <a16:creationId xmlns:a16="http://schemas.microsoft.com/office/drawing/2014/main" id="{647A321C-014C-244E-98E3-09B0EBF2F5D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3430F5B-71DF-F449-9676-91DAFCD55279}"/>
              </a:ext>
            </a:extLst>
          </p:cNvPr>
          <p:cNvSpPr>
            <a:spLocks noGrp="1"/>
          </p:cNvSpPr>
          <p:nvPr>
            <p:ph type="sldNum" sz="quarter" idx="12"/>
          </p:nvPr>
        </p:nvSpPr>
        <p:spPr/>
        <p:txBody>
          <a:bodyPr/>
          <a:lstStyle/>
          <a:p>
            <a:fld id="{6074E844-DFC8-7440-9883-6658D9747030}" type="slidenum">
              <a:rPr lang="en-US" smtClean="0"/>
              <a:t>‹#›</a:t>
            </a:fld>
            <a:endParaRPr lang="en-US"/>
          </a:p>
        </p:txBody>
      </p:sp>
    </p:spTree>
    <p:extLst>
      <p:ext uri="{BB962C8B-B14F-4D97-AF65-F5344CB8AC3E}">
        <p14:creationId xmlns:p14="http://schemas.microsoft.com/office/powerpoint/2010/main" val="64293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DCEB05-1D8E-454E-958F-D0FA7F89E4EE}"/>
              </a:ext>
            </a:extLst>
          </p:cNvPr>
          <p:cNvSpPr>
            <a:spLocks noGrp="1"/>
          </p:cNvSpPr>
          <p:nvPr>
            <p:ph type="title"/>
          </p:nvPr>
        </p:nvSpPr>
        <p:spPr/>
        <p:txBody>
          <a:bodyPr/>
          <a:lstStyle/>
          <a:p>
            <a:r>
              <a:rPr lang="en-GB"/>
              <a:t>Click to edit Master title style</a:t>
            </a:r>
            <a:endParaRPr lang="en-US"/>
          </a:p>
        </p:txBody>
      </p:sp>
      <p:sp>
        <p:nvSpPr>
          <p:cNvPr id="3" name="Vertical Text Placeholder 2">
            <a:extLst>
              <a:ext uri="{FF2B5EF4-FFF2-40B4-BE49-F238E27FC236}">
                <a16:creationId xmlns:a16="http://schemas.microsoft.com/office/drawing/2014/main" id="{3FEB833D-53A3-FD4A-B8B8-B6D2F18BCAB2}"/>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7A04AF03-CCBB-9244-BC6E-6A91A7CF03C3}"/>
              </a:ext>
            </a:extLst>
          </p:cNvPr>
          <p:cNvSpPr>
            <a:spLocks noGrp="1"/>
          </p:cNvSpPr>
          <p:nvPr>
            <p:ph type="dt" sz="half" idx="10"/>
          </p:nvPr>
        </p:nvSpPr>
        <p:spPr/>
        <p:txBody>
          <a:bodyPr/>
          <a:lstStyle/>
          <a:p>
            <a:fld id="{4A01428A-5F76-3F47-85AB-1D55842A5472}" type="datetimeFigureOut">
              <a:rPr lang="en-US" smtClean="0"/>
              <a:t>4/25/25</a:t>
            </a:fld>
            <a:endParaRPr lang="en-US"/>
          </a:p>
        </p:txBody>
      </p:sp>
      <p:sp>
        <p:nvSpPr>
          <p:cNvPr id="5" name="Footer Placeholder 4">
            <a:extLst>
              <a:ext uri="{FF2B5EF4-FFF2-40B4-BE49-F238E27FC236}">
                <a16:creationId xmlns:a16="http://schemas.microsoft.com/office/drawing/2014/main" id="{4F9777BE-8BD9-0140-8F97-F841F140EC3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086D382-0ABC-8C4D-BD34-9CAACB043DA8}"/>
              </a:ext>
            </a:extLst>
          </p:cNvPr>
          <p:cNvSpPr>
            <a:spLocks noGrp="1"/>
          </p:cNvSpPr>
          <p:nvPr>
            <p:ph type="sldNum" sz="quarter" idx="12"/>
          </p:nvPr>
        </p:nvSpPr>
        <p:spPr/>
        <p:txBody>
          <a:bodyPr/>
          <a:lstStyle/>
          <a:p>
            <a:fld id="{6074E844-DFC8-7440-9883-6658D9747030}" type="slidenum">
              <a:rPr lang="en-US" smtClean="0"/>
              <a:t>‹#›</a:t>
            </a:fld>
            <a:endParaRPr lang="en-US"/>
          </a:p>
        </p:txBody>
      </p:sp>
    </p:spTree>
    <p:extLst>
      <p:ext uri="{BB962C8B-B14F-4D97-AF65-F5344CB8AC3E}">
        <p14:creationId xmlns:p14="http://schemas.microsoft.com/office/powerpoint/2010/main" val="33281774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C62ED2A7-B6B0-0A4D-AF46-D1E808820810}"/>
              </a:ext>
            </a:extLst>
          </p:cNvPr>
          <p:cNvSpPr>
            <a:spLocks noGrp="1"/>
          </p:cNvSpPr>
          <p:nvPr>
            <p:ph type="title" orient="vert"/>
          </p:nvPr>
        </p:nvSpPr>
        <p:spPr>
          <a:xfrm>
            <a:off x="8724900" y="365125"/>
            <a:ext cx="2628900" cy="5811838"/>
          </a:xfrm>
        </p:spPr>
        <p:txBody>
          <a:bodyPr vert="eaVert"/>
          <a:lstStyle/>
          <a:p>
            <a:r>
              <a:rPr lang="en-GB"/>
              <a:t>Click to edit Master title style</a:t>
            </a:r>
            <a:endParaRPr lang="en-US"/>
          </a:p>
        </p:txBody>
      </p:sp>
      <p:sp>
        <p:nvSpPr>
          <p:cNvPr id="3" name="Vertical Text Placeholder 2">
            <a:extLst>
              <a:ext uri="{FF2B5EF4-FFF2-40B4-BE49-F238E27FC236}">
                <a16:creationId xmlns:a16="http://schemas.microsoft.com/office/drawing/2014/main" id="{DC63E673-6096-1647-9984-2F5730407BED}"/>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D496F33A-87CB-E747-8FC9-466479F0E41A}"/>
              </a:ext>
            </a:extLst>
          </p:cNvPr>
          <p:cNvSpPr>
            <a:spLocks noGrp="1"/>
          </p:cNvSpPr>
          <p:nvPr>
            <p:ph type="dt" sz="half" idx="10"/>
          </p:nvPr>
        </p:nvSpPr>
        <p:spPr/>
        <p:txBody>
          <a:bodyPr/>
          <a:lstStyle/>
          <a:p>
            <a:fld id="{4A01428A-5F76-3F47-85AB-1D55842A5472}" type="datetimeFigureOut">
              <a:rPr lang="en-US" smtClean="0"/>
              <a:t>4/25/25</a:t>
            </a:fld>
            <a:endParaRPr lang="en-US"/>
          </a:p>
        </p:txBody>
      </p:sp>
      <p:sp>
        <p:nvSpPr>
          <p:cNvPr id="5" name="Footer Placeholder 4">
            <a:extLst>
              <a:ext uri="{FF2B5EF4-FFF2-40B4-BE49-F238E27FC236}">
                <a16:creationId xmlns:a16="http://schemas.microsoft.com/office/drawing/2014/main" id="{5FDAE99F-0EFE-AE4B-902D-2F1A5522781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60DF231-4FFA-E14F-9686-593496CB0976}"/>
              </a:ext>
            </a:extLst>
          </p:cNvPr>
          <p:cNvSpPr>
            <a:spLocks noGrp="1"/>
          </p:cNvSpPr>
          <p:nvPr>
            <p:ph type="sldNum" sz="quarter" idx="12"/>
          </p:nvPr>
        </p:nvSpPr>
        <p:spPr/>
        <p:txBody>
          <a:bodyPr/>
          <a:lstStyle/>
          <a:p>
            <a:fld id="{6074E844-DFC8-7440-9883-6658D9747030}" type="slidenum">
              <a:rPr lang="en-US" smtClean="0"/>
              <a:t>‹#›</a:t>
            </a:fld>
            <a:endParaRPr lang="en-US"/>
          </a:p>
        </p:txBody>
      </p:sp>
    </p:spTree>
    <p:extLst>
      <p:ext uri="{BB962C8B-B14F-4D97-AF65-F5344CB8AC3E}">
        <p14:creationId xmlns:p14="http://schemas.microsoft.com/office/powerpoint/2010/main" val="39658289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E411C8-E53B-9B44-BFDD-1ECFD24D11E8}"/>
              </a:ext>
            </a:extLst>
          </p:cNvPr>
          <p:cNvSpPr>
            <a:spLocks noGrp="1"/>
          </p:cNvSpPr>
          <p:nvPr>
            <p:ph type="title"/>
          </p:nvPr>
        </p:nvSpPr>
        <p:spPr/>
        <p:txBody>
          <a:bodyPr/>
          <a:lstStyle/>
          <a:p>
            <a:r>
              <a:rPr lang="en-GB"/>
              <a:t>Click to edit Master title style</a:t>
            </a:r>
            <a:endParaRPr lang="en-US"/>
          </a:p>
        </p:txBody>
      </p:sp>
      <p:sp>
        <p:nvSpPr>
          <p:cNvPr id="3" name="Content Placeholder 2">
            <a:extLst>
              <a:ext uri="{FF2B5EF4-FFF2-40B4-BE49-F238E27FC236}">
                <a16:creationId xmlns:a16="http://schemas.microsoft.com/office/drawing/2014/main" id="{90FCFBA8-1F07-CE4F-8917-39E859C68C88}"/>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12C1E294-73E9-9C4C-B6F9-F881659D4A50}"/>
              </a:ext>
            </a:extLst>
          </p:cNvPr>
          <p:cNvSpPr>
            <a:spLocks noGrp="1"/>
          </p:cNvSpPr>
          <p:nvPr>
            <p:ph type="dt" sz="half" idx="10"/>
          </p:nvPr>
        </p:nvSpPr>
        <p:spPr/>
        <p:txBody>
          <a:bodyPr/>
          <a:lstStyle/>
          <a:p>
            <a:fld id="{4A01428A-5F76-3F47-85AB-1D55842A5472}" type="datetimeFigureOut">
              <a:rPr lang="en-US" smtClean="0"/>
              <a:t>4/25/25</a:t>
            </a:fld>
            <a:endParaRPr lang="en-US"/>
          </a:p>
        </p:txBody>
      </p:sp>
      <p:sp>
        <p:nvSpPr>
          <p:cNvPr id="5" name="Footer Placeholder 4">
            <a:extLst>
              <a:ext uri="{FF2B5EF4-FFF2-40B4-BE49-F238E27FC236}">
                <a16:creationId xmlns:a16="http://schemas.microsoft.com/office/drawing/2014/main" id="{8E1BC38D-54F9-7548-840E-EF7A87472AC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B19715B-1952-C34B-BB0A-AD06BCC8783A}"/>
              </a:ext>
            </a:extLst>
          </p:cNvPr>
          <p:cNvSpPr>
            <a:spLocks noGrp="1"/>
          </p:cNvSpPr>
          <p:nvPr>
            <p:ph type="sldNum" sz="quarter" idx="12"/>
          </p:nvPr>
        </p:nvSpPr>
        <p:spPr/>
        <p:txBody>
          <a:bodyPr/>
          <a:lstStyle/>
          <a:p>
            <a:fld id="{6074E844-DFC8-7440-9883-6658D9747030}" type="slidenum">
              <a:rPr lang="en-US" smtClean="0"/>
              <a:t>‹#›</a:t>
            </a:fld>
            <a:endParaRPr lang="en-US"/>
          </a:p>
        </p:txBody>
      </p:sp>
    </p:spTree>
    <p:extLst>
      <p:ext uri="{BB962C8B-B14F-4D97-AF65-F5344CB8AC3E}">
        <p14:creationId xmlns:p14="http://schemas.microsoft.com/office/powerpoint/2010/main" val="21561611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C0D645-D15D-0E49-B6E4-9FF1A794DA44}"/>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endParaRPr lang="en-US"/>
          </a:p>
        </p:txBody>
      </p:sp>
      <p:sp>
        <p:nvSpPr>
          <p:cNvPr id="3" name="Text Placeholder 2">
            <a:extLst>
              <a:ext uri="{FF2B5EF4-FFF2-40B4-BE49-F238E27FC236}">
                <a16:creationId xmlns:a16="http://schemas.microsoft.com/office/drawing/2014/main" id="{144BFC8E-DD8D-C242-A212-73EABECC6E34}"/>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E13661D5-E3E8-4240-AAEA-746EC3A0D5E9}"/>
              </a:ext>
            </a:extLst>
          </p:cNvPr>
          <p:cNvSpPr>
            <a:spLocks noGrp="1"/>
          </p:cNvSpPr>
          <p:nvPr>
            <p:ph type="dt" sz="half" idx="10"/>
          </p:nvPr>
        </p:nvSpPr>
        <p:spPr/>
        <p:txBody>
          <a:bodyPr/>
          <a:lstStyle/>
          <a:p>
            <a:fld id="{4A01428A-5F76-3F47-85AB-1D55842A5472}" type="datetimeFigureOut">
              <a:rPr lang="en-US" smtClean="0"/>
              <a:t>4/25/25</a:t>
            </a:fld>
            <a:endParaRPr lang="en-US"/>
          </a:p>
        </p:txBody>
      </p:sp>
      <p:sp>
        <p:nvSpPr>
          <p:cNvPr id="5" name="Footer Placeholder 4">
            <a:extLst>
              <a:ext uri="{FF2B5EF4-FFF2-40B4-BE49-F238E27FC236}">
                <a16:creationId xmlns:a16="http://schemas.microsoft.com/office/drawing/2014/main" id="{AA48F16B-C0C1-4E4E-AE79-17BD2A2B85D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5DB510D-A8F2-C14D-82A6-DF436F005914}"/>
              </a:ext>
            </a:extLst>
          </p:cNvPr>
          <p:cNvSpPr>
            <a:spLocks noGrp="1"/>
          </p:cNvSpPr>
          <p:nvPr>
            <p:ph type="sldNum" sz="quarter" idx="12"/>
          </p:nvPr>
        </p:nvSpPr>
        <p:spPr/>
        <p:txBody>
          <a:bodyPr/>
          <a:lstStyle/>
          <a:p>
            <a:fld id="{6074E844-DFC8-7440-9883-6658D9747030}" type="slidenum">
              <a:rPr lang="en-US" smtClean="0"/>
              <a:t>‹#›</a:t>
            </a:fld>
            <a:endParaRPr lang="en-US"/>
          </a:p>
        </p:txBody>
      </p:sp>
    </p:spTree>
    <p:extLst>
      <p:ext uri="{BB962C8B-B14F-4D97-AF65-F5344CB8AC3E}">
        <p14:creationId xmlns:p14="http://schemas.microsoft.com/office/powerpoint/2010/main" val="10486594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BF3E32-BD7D-4D4B-B992-EE220DAF5865}"/>
              </a:ext>
            </a:extLst>
          </p:cNvPr>
          <p:cNvSpPr>
            <a:spLocks noGrp="1"/>
          </p:cNvSpPr>
          <p:nvPr>
            <p:ph type="title"/>
          </p:nvPr>
        </p:nvSpPr>
        <p:spPr/>
        <p:txBody>
          <a:bodyPr/>
          <a:lstStyle/>
          <a:p>
            <a:r>
              <a:rPr lang="en-GB"/>
              <a:t>Click to edit Master title style</a:t>
            </a:r>
            <a:endParaRPr lang="en-US"/>
          </a:p>
        </p:txBody>
      </p:sp>
      <p:sp>
        <p:nvSpPr>
          <p:cNvPr id="3" name="Content Placeholder 2">
            <a:extLst>
              <a:ext uri="{FF2B5EF4-FFF2-40B4-BE49-F238E27FC236}">
                <a16:creationId xmlns:a16="http://schemas.microsoft.com/office/drawing/2014/main" id="{59091326-59C7-574B-B81F-969D428B1A38}"/>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Content Placeholder 3">
            <a:extLst>
              <a:ext uri="{FF2B5EF4-FFF2-40B4-BE49-F238E27FC236}">
                <a16:creationId xmlns:a16="http://schemas.microsoft.com/office/drawing/2014/main" id="{EAA3DEBB-62E4-7E4D-ACB0-F2B9A5A62079}"/>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Date Placeholder 4">
            <a:extLst>
              <a:ext uri="{FF2B5EF4-FFF2-40B4-BE49-F238E27FC236}">
                <a16:creationId xmlns:a16="http://schemas.microsoft.com/office/drawing/2014/main" id="{CB6E5AB0-408F-9643-ABCC-00D30EFBCD6A}"/>
              </a:ext>
            </a:extLst>
          </p:cNvPr>
          <p:cNvSpPr>
            <a:spLocks noGrp="1"/>
          </p:cNvSpPr>
          <p:nvPr>
            <p:ph type="dt" sz="half" idx="10"/>
          </p:nvPr>
        </p:nvSpPr>
        <p:spPr/>
        <p:txBody>
          <a:bodyPr/>
          <a:lstStyle/>
          <a:p>
            <a:fld id="{4A01428A-5F76-3F47-85AB-1D55842A5472}" type="datetimeFigureOut">
              <a:rPr lang="en-US" smtClean="0"/>
              <a:t>4/25/25</a:t>
            </a:fld>
            <a:endParaRPr lang="en-US"/>
          </a:p>
        </p:txBody>
      </p:sp>
      <p:sp>
        <p:nvSpPr>
          <p:cNvPr id="6" name="Footer Placeholder 5">
            <a:extLst>
              <a:ext uri="{FF2B5EF4-FFF2-40B4-BE49-F238E27FC236}">
                <a16:creationId xmlns:a16="http://schemas.microsoft.com/office/drawing/2014/main" id="{1B48AF75-6BE1-094A-A373-F3273DD6BC1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2BC8554-CFD1-7B46-B383-A90D95BF3018}"/>
              </a:ext>
            </a:extLst>
          </p:cNvPr>
          <p:cNvSpPr>
            <a:spLocks noGrp="1"/>
          </p:cNvSpPr>
          <p:nvPr>
            <p:ph type="sldNum" sz="quarter" idx="12"/>
          </p:nvPr>
        </p:nvSpPr>
        <p:spPr/>
        <p:txBody>
          <a:bodyPr/>
          <a:lstStyle/>
          <a:p>
            <a:fld id="{6074E844-DFC8-7440-9883-6658D9747030}" type="slidenum">
              <a:rPr lang="en-US" smtClean="0"/>
              <a:t>‹#›</a:t>
            </a:fld>
            <a:endParaRPr lang="en-US"/>
          </a:p>
        </p:txBody>
      </p:sp>
    </p:spTree>
    <p:extLst>
      <p:ext uri="{BB962C8B-B14F-4D97-AF65-F5344CB8AC3E}">
        <p14:creationId xmlns:p14="http://schemas.microsoft.com/office/powerpoint/2010/main" val="112547997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B1FC9C-A1A7-3143-8E87-3EFC41D9BD54}"/>
              </a:ext>
            </a:extLst>
          </p:cNvPr>
          <p:cNvSpPr>
            <a:spLocks noGrp="1"/>
          </p:cNvSpPr>
          <p:nvPr>
            <p:ph type="title"/>
          </p:nvPr>
        </p:nvSpPr>
        <p:spPr>
          <a:xfrm>
            <a:off x="839788" y="365125"/>
            <a:ext cx="10515600" cy="1325563"/>
          </a:xfrm>
        </p:spPr>
        <p:txBody>
          <a:bodyPr/>
          <a:lstStyle/>
          <a:p>
            <a:r>
              <a:rPr lang="en-GB"/>
              <a:t>Click to edit Master title style</a:t>
            </a:r>
            <a:endParaRPr lang="en-US"/>
          </a:p>
        </p:txBody>
      </p:sp>
      <p:sp>
        <p:nvSpPr>
          <p:cNvPr id="3" name="Text Placeholder 2">
            <a:extLst>
              <a:ext uri="{FF2B5EF4-FFF2-40B4-BE49-F238E27FC236}">
                <a16:creationId xmlns:a16="http://schemas.microsoft.com/office/drawing/2014/main" id="{7EB6043C-74BC-D54F-AB24-97F1C60F651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02A46F90-4046-DE44-B16F-70D7F42A2937}"/>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Text Placeholder 4">
            <a:extLst>
              <a:ext uri="{FF2B5EF4-FFF2-40B4-BE49-F238E27FC236}">
                <a16:creationId xmlns:a16="http://schemas.microsoft.com/office/drawing/2014/main" id="{2FA8D383-67A6-AC41-BEC7-C72A3AD6D48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23AA19B0-0D42-A245-AE6B-DB2852BB3637}"/>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7" name="Date Placeholder 6">
            <a:extLst>
              <a:ext uri="{FF2B5EF4-FFF2-40B4-BE49-F238E27FC236}">
                <a16:creationId xmlns:a16="http://schemas.microsoft.com/office/drawing/2014/main" id="{C69B6D91-7DC2-7946-96CF-8334474DBCEA}"/>
              </a:ext>
            </a:extLst>
          </p:cNvPr>
          <p:cNvSpPr>
            <a:spLocks noGrp="1"/>
          </p:cNvSpPr>
          <p:nvPr>
            <p:ph type="dt" sz="half" idx="10"/>
          </p:nvPr>
        </p:nvSpPr>
        <p:spPr/>
        <p:txBody>
          <a:bodyPr/>
          <a:lstStyle/>
          <a:p>
            <a:fld id="{4A01428A-5F76-3F47-85AB-1D55842A5472}" type="datetimeFigureOut">
              <a:rPr lang="en-US" smtClean="0"/>
              <a:t>4/25/25</a:t>
            </a:fld>
            <a:endParaRPr lang="en-US"/>
          </a:p>
        </p:txBody>
      </p:sp>
      <p:sp>
        <p:nvSpPr>
          <p:cNvPr id="8" name="Footer Placeholder 7">
            <a:extLst>
              <a:ext uri="{FF2B5EF4-FFF2-40B4-BE49-F238E27FC236}">
                <a16:creationId xmlns:a16="http://schemas.microsoft.com/office/drawing/2014/main" id="{0006DB25-5F1B-A442-BCD2-C03B947C93E6}"/>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4410B509-EB00-5A4C-8073-B0EAB1535B7D}"/>
              </a:ext>
            </a:extLst>
          </p:cNvPr>
          <p:cNvSpPr>
            <a:spLocks noGrp="1"/>
          </p:cNvSpPr>
          <p:nvPr>
            <p:ph type="sldNum" sz="quarter" idx="12"/>
          </p:nvPr>
        </p:nvSpPr>
        <p:spPr/>
        <p:txBody>
          <a:bodyPr/>
          <a:lstStyle/>
          <a:p>
            <a:fld id="{6074E844-DFC8-7440-9883-6658D9747030}" type="slidenum">
              <a:rPr lang="en-US" smtClean="0"/>
              <a:t>‹#›</a:t>
            </a:fld>
            <a:endParaRPr lang="en-US"/>
          </a:p>
        </p:txBody>
      </p:sp>
    </p:spTree>
    <p:extLst>
      <p:ext uri="{BB962C8B-B14F-4D97-AF65-F5344CB8AC3E}">
        <p14:creationId xmlns:p14="http://schemas.microsoft.com/office/powerpoint/2010/main" val="425380615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1631A2-5AFA-AB45-880F-161C5046FF72}"/>
              </a:ext>
            </a:extLst>
          </p:cNvPr>
          <p:cNvSpPr>
            <a:spLocks noGrp="1"/>
          </p:cNvSpPr>
          <p:nvPr>
            <p:ph type="title"/>
          </p:nvPr>
        </p:nvSpPr>
        <p:spPr/>
        <p:txBody>
          <a:bodyPr/>
          <a:lstStyle/>
          <a:p>
            <a:r>
              <a:rPr lang="en-GB"/>
              <a:t>Click to edit Master title style</a:t>
            </a:r>
            <a:endParaRPr lang="en-US"/>
          </a:p>
        </p:txBody>
      </p:sp>
      <p:sp>
        <p:nvSpPr>
          <p:cNvPr id="3" name="Date Placeholder 2">
            <a:extLst>
              <a:ext uri="{FF2B5EF4-FFF2-40B4-BE49-F238E27FC236}">
                <a16:creationId xmlns:a16="http://schemas.microsoft.com/office/drawing/2014/main" id="{25133C14-7970-FD44-8595-E1B1DF63D924}"/>
              </a:ext>
            </a:extLst>
          </p:cNvPr>
          <p:cNvSpPr>
            <a:spLocks noGrp="1"/>
          </p:cNvSpPr>
          <p:nvPr>
            <p:ph type="dt" sz="half" idx="10"/>
          </p:nvPr>
        </p:nvSpPr>
        <p:spPr/>
        <p:txBody>
          <a:bodyPr/>
          <a:lstStyle/>
          <a:p>
            <a:fld id="{4A01428A-5F76-3F47-85AB-1D55842A5472}" type="datetimeFigureOut">
              <a:rPr lang="en-US" smtClean="0"/>
              <a:t>4/25/25</a:t>
            </a:fld>
            <a:endParaRPr lang="en-US"/>
          </a:p>
        </p:txBody>
      </p:sp>
      <p:sp>
        <p:nvSpPr>
          <p:cNvPr id="4" name="Footer Placeholder 3">
            <a:extLst>
              <a:ext uri="{FF2B5EF4-FFF2-40B4-BE49-F238E27FC236}">
                <a16:creationId xmlns:a16="http://schemas.microsoft.com/office/drawing/2014/main" id="{A81E3A62-B562-CD47-809E-CF7588A7D90F}"/>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F953D443-F4B7-3D43-80BC-701BC99FE486}"/>
              </a:ext>
            </a:extLst>
          </p:cNvPr>
          <p:cNvSpPr>
            <a:spLocks noGrp="1"/>
          </p:cNvSpPr>
          <p:nvPr>
            <p:ph type="sldNum" sz="quarter" idx="12"/>
          </p:nvPr>
        </p:nvSpPr>
        <p:spPr/>
        <p:txBody>
          <a:bodyPr/>
          <a:lstStyle/>
          <a:p>
            <a:fld id="{6074E844-DFC8-7440-9883-6658D9747030}" type="slidenum">
              <a:rPr lang="en-US" smtClean="0"/>
              <a:t>‹#›</a:t>
            </a:fld>
            <a:endParaRPr lang="en-US"/>
          </a:p>
        </p:txBody>
      </p:sp>
    </p:spTree>
    <p:extLst>
      <p:ext uri="{BB962C8B-B14F-4D97-AF65-F5344CB8AC3E}">
        <p14:creationId xmlns:p14="http://schemas.microsoft.com/office/powerpoint/2010/main" val="22546986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50972562-54A1-6042-AFFF-BD2C6AF5EF19}"/>
              </a:ext>
            </a:extLst>
          </p:cNvPr>
          <p:cNvSpPr>
            <a:spLocks noGrp="1"/>
          </p:cNvSpPr>
          <p:nvPr>
            <p:ph type="dt" sz="half" idx="10"/>
          </p:nvPr>
        </p:nvSpPr>
        <p:spPr/>
        <p:txBody>
          <a:bodyPr/>
          <a:lstStyle/>
          <a:p>
            <a:fld id="{4A01428A-5F76-3F47-85AB-1D55842A5472}" type="datetimeFigureOut">
              <a:rPr lang="en-US" smtClean="0"/>
              <a:t>4/25/25</a:t>
            </a:fld>
            <a:endParaRPr lang="en-US"/>
          </a:p>
        </p:txBody>
      </p:sp>
      <p:sp>
        <p:nvSpPr>
          <p:cNvPr id="3" name="Footer Placeholder 2">
            <a:extLst>
              <a:ext uri="{FF2B5EF4-FFF2-40B4-BE49-F238E27FC236}">
                <a16:creationId xmlns:a16="http://schemas.microsoft.com/office/drawing/2014/main" id="{6C4C68F1-7BC1-884D-B9A1-F09620FD9E42}"/>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F223928B-C1D6-0140-A6EA-C2E0B8AA8217}"/>
              </a:ext>
            </a:extLst>
          </p:cNvPr>
          <p:cNvSpPr>
            <a:spLocks noGrp="1"/>
          </p:cNvSpPr>
          <p:nvPr>
            <p:ph type="sldNum" sz="quarter" idx="12"/>
          </p:nvPr>
        </p:nvSpPr>
        <p:spPr/>
        <p:txBody>
          <a:bodyPr/>
          <a:lstStyle/>
          <a:p>
            <a:fld id="{6074E844-DFC8-7440-9883-6658D9747030}" type="slidenum">
              <a:rPr lang="en-US" smtClean="0"/>
              <a:t>‹#›</a:t>
            </a:fld>
            <a:endParaRPr lang="en-US"/>
          </a:p>
        </p:txBody>
      </p:sp>
    </p:spTree>
    <p:extLst>
      <p:ext uri="{BB962C8B-B14F-4D97-AF65-F5344CB8AC3E}">
        <p14:creationId xmlns:p14="http://schemas.microsoft.com/office/powerpoint/2010/main" val="13283135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F53C3C-53D7-D74C-AEF9-0470078308CD}"/>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a:p>
        </p:txBody>
      </p:sp>
      <p:sp>
        <p:nvSpPr>
          <p:cNvPr id="3" name="Content Placeholder 2">
            <a:extLst>
              <a:ext uri="{FF2B5EF4-FFF2-40B4-BE49-F238E27FC236}">
                <a16:creationId xmlns:a16="http://schemas.microsoft.com/office/drawing/2014/main" id="{0A3A3759-7BFC-9744-9EE3-466D3114E28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Text Placeholder 3">
            <a:extLst>
              <a:ext uri="{FF2B5EF4-FFF2-40B4-BE49-F238E27FC236}">
                <a16:creationId xmlns:a16="http://schemas.microsoft.com/office/drawing/2014/main" id="{28176F89-02B1-444C-AB52-F00CF786837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816D1E21-CA1B-FA48-A5B5-DB6E7626F1EA}"/>
              </a:ext>
            </a:extLst>
          </p:cNvPr>
          <p:cNvSpPr>
            <a:spLocks noGrp="1"/>
          </p:cNvSpPr>
          <p:nvPr>
            <p:ph type="dt" sz="half" idx="10"/>
          </p:nvPr>
        </p:nvSpPr>
        <p:spPr/>
        <p:txBody>
          <a:bodyPr/>
          <a:lstStyle/>
          <a:p>
            <a:fld id="{4A01428A-5F76-3F47-85AB-1D55842A5472}" type="datetimeFigureOut">
              <a:rPr lang="en-US" smtClean="0"/>
              <a:t>4/25/25</a:t>
            </a:fld>
            <a:endParaRPr lang="en-US"/>
          </a:p>
        </p:txBody>
      </p:sp>
      <p:sp>
        <p:nvSpPr>
          <p:cNvPr id="6" name="Footer Placeholder 5">
            <a:extLst>
              <a:ext uri="{FF2B5EF4-FFF2-40B4-BE49-F238E27FC236}">
                <a16:creationId xmlns:a16="http://schemas.microsoft.com/office/drawing/2014/main" id="{766F1B16-E2E2-5644-9072-2F68DFCDB8A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EFCA3F2-DA05-094D-AC1F-BA566F315ECE}"/>
              </a:ext>
            </a:extLst>
          </p:cNvPr>
          <p:cNvSpPr>
            <a:spLocks noGrp="1"/>
          </p:cNvSpPr>
          <p:nvPr>
            <p:ph type="sldNum" sz="quarter" idx="12"/>
          </p:nvPr>
        </p:nvSpPr>
        <p:spPr/>
        <p:txBody>
          <a:bodyPr/>
          <a:lstStyle/>
          <a:p>
            <a:fld id="{6074E844-DFC8-7440-9883-6658D9747030}" type="slidenum">
              <a:rPr lang="en-US" smtClean="0"/>
              <a:t>‹#›</a:t>
            </a:fld>
            <a:endParaRPr lang="en-US"/>
          </a:p>
        </p:txBody>
      </p:sp>
    </p:spTree>
    <p:extLst>
      <p:ext uri="{BB962C8B-B14F-4D97-AF65-F5344CB8AC3E}">
        <p14:creationId xmlns:p14="http://schemas.microsoft.com/office/powerpoint/2010/main" val="31900908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FC92AE-51A6-0949-AD28-09CE957C62CE}"/>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a:p>
        </p:txBody>
      </p:sp>
      <p:sp>
        <p:nvSpPr>
          <p:cNvPr id="3" name="Picture Placeholder 2">
            <a:extLst>
              <a:ext uri="{FF2B5EF4-FFF2-40B4-BE49-F238E27FC236}">
                <a16:creationId xmlns:a16="http://schemas.microsoft.com/office/drawing/2014/main" id="{435FACB0-BDF4-0242-BD9A-6FBA42BE0C5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0680DC94-91E6-8849-BBC7-0443DDAF3E2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77C819DA-CB1D-AA40-8A5A-C876D28ABD24}"/>
              </a:ext>
            </a:extLst>
          </p:cNvPr>
          <p:cNvSpPr>
            <a:spLocks noGrp="1"/>
          </p:cNvSpPr>
          <p:nvPr>
            <p:ph type="dt" sz="half" idx="10"/>
          </p:nvPr>
        </p:nvSpPr>
        <p:spPr/>
        <p:txBody>
          <a:bodyPr/>
          <a:lstStyle/>
          <a:p>
            <a:fld id="{4A01428A-5F76-3F47-85AB-1D55842A5472}" type="datetimeFigureOut">
              <a:rPr lang="en-US" smtClean="0"/>
              <a:t>4/25/25</a:t>
            </a:fld>
            <a:endParaRPr lang="en-US"/>
          </a:p>
        </p:txBody>
      </p:sp>
      <p:sp>
        <p:nvSpPr>
          <p:cNvPr id="6" name="Footer Placeholder 5">
            <a:extLst>
              <a:ext uri="{FF2B5EF4-FFF2-40B4-BE49-F238E27FC236}">
                <a16:creationId xmlns:a16="http://schemas.microsoft.com/office/drawing/2014/main" id="{B380CE07-4A59-D14D-B5FB-C83D7E3BDDA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334FCD2-875E-C840-AC62-FA766363AD6F}"/>
              </a:ext>
            </a:extLst>
          </p:cNvPr>
          <p:cNvSpPr>
            <a:spLocks noGrp="1"/>
          </p:cNvSpPr>
          <p:nvPr>
            <p:ph type="sldNum" sz="quarter" idx="12"/>
          </p:nvPr>
        </p:nvSpPr>
        <p:spPr/>
        <p:txBody>
          <a:bodyPr/>
          <a:lstStyle/>
          <a:p>
            <a:fld id="{6074E844-DFC8-7440-9883-6658D9747030}" type="slidenum">
              <a:rPr lang="en-US" smtClean="0"/>
              <a:t>‹#›</a:t>
            </a:fld>
            <a:endParaRPr lang="en-US"/>
          </a:p>
        </p:txBody>
      </p:sp>
    </p:spTree>
    <p:extLst>
      <p:ext uri="{BB962C8B-B14F-4D97-AF65-F5344CB8AC3E}">
        <p14:creationId xmlns:p14="http://schemas.microsoft.com/office/powerpoint/2010/main" val="2339210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CF6F60CD-1F03-8049-AB98-D11AFAABF76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endParaRPr lang="en-US"/>
          </a:p>
        </p:txBody>
      </p:sp>
      <p:sp>
        <p:nvSpPr>
          <p:cNvPr id="3" name="Text Placeholder 2">
            <a:extLst>
              <a:ext uri="{FF2B5EF4-FFF2-40B4-BE49-F238E27FC236}">
                <a16:creationId xmlns:a16="http://schemas.microsoft.com/office/drawing/2014/main" id="{F4FC8196-1000-6848-AC29-5E7C927CA87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23E70FFA-D129-CF48-8282-B038C498C51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A01428A-5F76-3F47-85AB-1D55842A5472}" type="datetimeFigureOut">
              <a:rPr lang="en-US" smtClean="0"/>
              <a:t>4/25/25</a:t>
            </a:fld>
            <a:endParaRPr lang="en-US"/>
          </a:p>
        </p:txBody>
      </p:sp>
      <p:sp>
        <p:nvSpPr>
          <p:cNvPr id="5" name="Footer Placeholder 4">
            <a:extLst>
              <a:ext uri="{FF2B5EF4-FFF2-40B4-BE49-F238E27FC236}">
                <a16:creationId xmlns:a16="http://schemas.microsoft.com/office/drawing/2014/main" id="{76BE735A-5E51-1A47-9A42-FE774A66634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3F2D15AA-1514-6E4D-B4D1-2DD571AD817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074E844-DFC8-7440-9883-6658D9747030}" type="slidenum">
              <a:rPr lang="en-US" smtClean="0"/>
              <a:t>‹#›</a:t>
            </a:fld>
            <a:endParaRPr lang="en-US"/>
          </a:p>
        </p:txBody>
      </p:sp>
    </p:spTree>
    <p:extLst>
      <p:ext uri="{BB962C8B-B14F-4D97-AF65-F5344CB8AC3E}">
        <p14:creationId xmlns:p14="http://schemas.microsoft.com/office/powerpoint/2010/main" val="130193941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jpeg"/><Relationship Id="rId7" Type="http://schemas.openxmlformats.org/officeDocument/2006/relationships/image" Target="../media/image6.jpeg"/><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image" Target="../media/image4.png"/><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D7AE716F-4FC8-7848-88F0-FCB498953B82}"/>
              </a:ext>
            </a:extLst>
          </p:cNvPr>
          <p:cNvSpPr txBox="1"/>
          <p:nvPr/>
        </p:nvSpPr>
        <p:spPr>
          <a:xfrm>
            <a:off x="167392" y="5177542"/>
            <a:ext cx="4572831" cy="1600438"/>
          </a:xfrm>
          <a:prstGeom prst="rect">
            <a:avLst/>
          </a:prstGeom>
          <a:ln w="38100">
            <a:solidFill>
              <a:srgbClr val="FF0000"/>
            </a:solidFill>
          </a:ln>
        </p:spPr>
        <p:style>
          <a:lnRef idx="2">
            <a:schemeClr val="accent5"/>
          </a:lnRef>
          <a:fillRef idx="1">
            <a:schemeClr val="lt1"/>
          </a:fillRef>
          <a:effectRef idx="0">
            <a:schemeClr val="accent5"/>
          </a:effectRef>
          <a:fontRef idx="minor">
            <a:schemeClr val="dk1"/>
          </a:fontRef>
        </p:style>
        <p:txBody>
          <a:bodyPr wrap="square" rtlCol="0">
            <a:spAutoFit/>
          </a:bodyPr>
          <a:lstStyle/>
          <a:p>
            <a:r>
              <a:rPr lang="is-IS" sz="1400" b="1" dirty="0">
                <a:latin typeface="Sassoon Infant Std" panose="020B0503020103030203" pitchFamily="34" charset="0"/>
                <a:cs typeface="Century Gothic"/>
              </a:rPr>
              <a:t>Physical Development</a:t>
            </a:r>
          </a:p>
          <a:p>
            <a:r>
              <a:rPr lang="is-IS" sz="1400" dirty="0">
                <a:latin typeface="Sassoon Infant Std" panose="020B0503020103030203" pitchFamily="34" charset="0"/>
                <a:cs typeface="Century Gothic"/>
              </a:rPr>
              <a:t>We will be:</a:t>
            </a:r>
          </a:p>
          <a:p>
            <a:pPr marL="285750" indent="-285750">
              <a:buFont typeface="Arial" panose="020B0604020202020204" pitchFamily="34" charset="0"/>
              <a:buChar char="•"/>
            </a:pPr>
            <a:r>
              <a:rPr lang="is-IS" sz="1400" dirty="0">
                <a:latin typeface="Sassoon Infant Std" panose="020B0503020103030203" pitchFamily="34" charset="0"/>
                <a:cs typeface="Century Gothic"/>
              </a:rPr>
              <a:t>Developing fine and gross motor skills</a:t>
            </a:r>
          </a:p>
          <a:p>
            <a:pPr marL="285750" indent="-285750">
              <a:buFont typeface="Arial" panose="020B0604020202020204" pitchFamily="34" charset="0"/>
              <a:buChar char="•"/>
            </a:pPr>
            <a:r>
              <a:rPr lang="is-IS" sz="1400" dirty="0">
                <a:latin typeface="Sassoon Infant Std" panose="020B0503020103030203" pitchFamily="34" charset="0"/>
                <a:cs typeface="Century Gothic"/>
              </a:rPr>
              <a:t>Getting ourselves undressed and dressed for PE</a:t>
            </a:r>
          </a:p>
          <a:p>
            <a:pPr marL="285750" indent="-285750">
              <a:buFont typeface="Arial" panose="020B0604020202020204" pitchFamily="34" charset="0"/>
              <a:buChar char="•"/>
            </a:pPr>
            <a:r>
              <a:rPr lang="is-IS" sz="1400" dirty="0">
                <a:latin typeface="Sassoon Infant Std" panose="020B0503020103030203" pitchFamily="34" charset="0"/>
                <a:cs typeface="Century Gothic"/>
              </a:rPr>
              <a:t>Exploring large and small movements</a:t>
            </a:r>
          </a:p>
          <a:p>
            <a:pPr marL="285750" indent="-285750">
              <a:buFont typeface="Arial" panose="020B0604020202020204" pitchFamily="34" charset="0"/>
              <a:buChar char="•"/>
            </a:pPr>
            <a:r>
              <a:rPr lang="is-IS" sz="1400" dirty="0">
                <a:latin typeface="Sassoon Infant Std" panose="020B0503020103030203" pitchFamily="34" charset="0"/>
                <a:cs typeface="Century Gothic"/>
              </a:rPr>
              <a:t>Exploring how to use tools safely</a:t>
            </a:r>
          </a:p>
          <a:p>
            <a:pPr marL="285750" indent="-285750">
              <a:buFont typeface="Arial" panose="020B0604020202020204" pitchFamily="34" charset="0"/>
              <a:buChar char="•"/>
            </a:pPr>
            <a:r>
              <a:rPr lang="is-IS" sz="1400" dirty="0">
                <a:latin typeface="Sassoon Infant Std" panose="020B0503020103030203" pitchFamily="34" charset="0"/>
                <a:cs typeface="Century Gothic"/>
              </a:rPr>
              <a:t>Thinking about healthy and unhealthy foods!</a:t>
            </a:r>
          </a:p>
        </p:txBody>
      </p:sp>
      <p:sp>
        <p:nvSpPr>
          <p:cNvPr id="5" name="TextBox 4">
            <a:extLst>
              <a:ext uri="{FF2B5EF4-FFF2-40B4-BE49-F238E27FC236}">
                <a16:creationId xmlns:a16="http://schemas.microsoft.com/office/drawing/2014/main" id="{0A8BACB2-0951-BB42-81F1-6FCADFBF4184}"/>
              </a:ext>
            </a:extLst>
          </p:cNvPr>
          <p:cNvSpPr txBox="1"/>
          <p:nvPr/>
        </p:nvSpPr>
        <p:spPr>
          <a:xfrm>
            <a:off x="67805" y="51467"/>
            <a:ext cx="3292598" cy="2893100"/>
          </a:xfrm>
          <a:prstGeom prst="rect">
            <a:avLst/>
          </a:prstGeom>
          <a:ln w="38100">
            <a:solidFill>
              <a:srgbClr val="92D050"/>
            </a:solidFill>
          </a:ln>
        </p:spPr>
        <p:style>
          <a:lnRef idx="2">
            <a:schemeClr val="accent5"/>
          </a:lnRef>
          <a:fillRef idx="1">
            <a:schemeClr val="lt1"/>
          </a:fillRef>
          <a:effectRef idx="0">
            <a:schemeClr val="accent5"/>
          </a:effectRef>
          <a:fontRef idx="minor">
            <a:schemeClr val="dk1"/>
          </a:fontRef>
        </p:style>
        <p:txBody>
          <a:bodyPr wrap="square" rtlCol="0">
            <a:spAutoFit/>
          </a:bodyPr>
          <a:lstStyle/>
          <a:p>
            <a:r>
              <a:rPr lang="is-IS" sz="1400" b="1" dirty="0">
                <a:latin typeface="Sassoon Infant Std" panose="020B0503020103030203" pitchFamily="34" charset="0"/>
                <a:cs typeface="Century Gothic"/>
              </a:rPr>
              <a:t>Literacy</a:t>
            </a:r>
            <a:r>
              <a:rPr lang="is-IS" sz="1400" dirty="0">
                <a:latin typeface="Sassoon Infant Std" panose="020B0503020103030203" pitchFamily="34" charset="0"/>
                <a:cs typeface="Century Gothic"/>
              </a:rPr>
              <a:t> </a:t>
            </a:r>
          </a:p>
          <a:p>
            <a:r>
              <a:rPr lang="is-IS" sz="1400" dirty="0">
                <a:latin typeface="Sassoon Infant Std" panose="020B0503020103030203" pitchFamily="34" charset="0"/>
                <a:cs typeface="Century Gothic"/>
              </a:rPr>
              <a:t>In literacy we will be exploring the stories of Norman the Slug with the Silly Shell and Walter‘s Wonderful Web. As writers, we will look at description, fact files, sequencing and instructions!</a:t>
            </a:r>
          </a:p>
          <a:p>
            <a:endParaRPr lang="is-IS" sz="1400" dirty="0">
              <a:latin typeface="Sassoon Infant Std" panose="020B0503020103030203" pitchFamily="34" charset="0"/>
              <a:cs typeface="Century Gothic"/>
            </a:endParaRPr>
          </a:p>
          <a:p>
            <a:r>
              <a:rPr lang="is-IS" sz="1400" dirty="0">
                <a:latin typeface="Sassoon Infant Std" panose="020B0503020103030203" pitchFamily="34" charset="0"/>
                <a:cs typeface="Century Gothic"/>
              </a:rPr>
              <a:t>We will also be exploring poetry and the use of rhyming words. This will be whilst reading the poetry book Mad About Minibeasts. Non-fiction books will also play a big part in our finding out about bugs.</a:t>
            </a:r>
          </a:p>
        </p:txBody>
      </p:sp>
      <p:sp>
        <p:nvSpPr>
          <p:cNvPr id="6" name="TextBox 5">
            <a:extLst>
              <a:ext uri="{FF2B5EF4-FFF2-40B4-BE49-F238E27FC236}">
                <a16:creationId xmlns:a16="http://schemas.microsoft.com/office/drawing/2014/main" id="{21676539-C56B-F347-94B9-C1F9C8C924A5}"/>
              </a:ext>
            </a:extLst>
          </p:cNvPr>
          <p:cNvSpPr txBox="1"/>
          <p:nvPr/>
        </p:nvSpPr>
        <p:spPr>
          <a:xfrm>
            <a:off x="7286017" y="44040"/>
            <a:ext cx="4746957" cy="2031325"/>
          </a:xfrm>
          <a:prstGeom prst="rect">
            <a:avLst/>
          </a:prstGeom>
          <a:ln w="38100">
            <a:solidFill>
              <a:srgbClr val="7030A0"/>
            </a:solidFill>
          </a:ln>
        </p:spPr>
        <p:style>
          <a:lnRef idx="2">
            <a:schemeClr val="accent5"/>
          </a:lnRef>
          <a:fillRef idx="1">
            <a:schemeClr val="lt1"/>
          </a:fillRef>
          <a:effectRef idx="0">
            <a:schemeClr val="accent5"/>
          </a:effectRef>
          <a:fontRef idx="minor">
            <a:schemeClr val="dk1"/>
          </a:fontRef>
        </p:style>
        <p:txBody>
          <a:bodyPr wrap="square" rtlCol="0">
            <a:spAutoFit/>
          </a:bodyPr>
          <a:lstStyle/>
          <a:p>
            <a:r>
              <a:rPr lang="is-IS" sz="1400" b="1" dirty="0">
                <a:latin typeface="Sassoon Infant Std" panose="020B0503020103030203" pitchFamily="34" charset="0"/>
                <a:cs typeface="Century Gothic"/>
              </a:rPr>
              <a:t>Maths</a:t>
            </a:r>
          </a:p>
          <a:p>
            <a:r>
              <a:rPr lang="is-IS" sz="1400" dirty="0">
                <a:latin typeface="Sassoon Infant Std" panose="020B0503020103030203" pitchFamily="34" charset="0"/>
                <a:cs typeface="Century Gothic"/>
              </a:rPr>
              <a:t>As mathematicians, we will continue with recognising numerals to 10 and beyond and focus on forming numbers correctly. </a:t>
            </a:r>
          </a:p>
          <a:p>
            <a:r>
              <a:rPr lang="is-IS" sz="1400" dirty="0">
                <a:latin typeface="Sassoon Infant Std" panose="020B0503020103030203" pitchFamily="34" charset="0"/>
                <a:cs typeface="Century Gothic"/>
              </a:rPr>
              <a:t>We will begin to explore doubling and halving using a range of practical activities.</a:t>
            </a:r>
          </a:p>
          <a:p>
            <a:r>
              <a:rPr lang="is-IS" sz="1400" dirty="0">
                <a:latin typeface="Sassoon Infant Std" panose="020B0503020103030203" pitchFamily="34" charset="0"/>
                <a:cs typeface="Century Gothic"/>
              </a:rPr>
              <a:t>We will be introducing subtraction into our practical maths activities and exploring writing our own subtraction number sentences.</a:t>
            </a:r>
          </a:p>
        </p:txBody>
      </p:sp>
      <p:sp>
        <p:nvSpPr>
          <p:cNvPr id="8" name="TextBox 7">
            <a:extLst>
              <a:ext uri="{FF2B5EF4-FFF2-40B4-BE49-F238E27FC236}">
                <a16:creationId xmlns:a16="http://schemas.microsoft.com/office/drawing/2014/main" id="{E80619B3-CD7D-B54F-88A1-E223D13B0622}"/>
              </a:ext>
            </a:extLst>
          </p:cNvPr>
          <p:cNvSpPr txBox="1"/>
          <p:nvPr/>
        </p:nvSpPr>
        <p:spPr>
          <a:xfrm>
            <a:off x="3479018" y="51467"/>
            <a:ext cx="3733573" cy="2246769"/>
          </a:xfrm>
          <a:prstGeom prst="rect">
            <a:avLst/>
          </a:prstGeom>
          <a:ln w="38100">
            <a:solidFill>
              <a:srgbClr val="00B0F0"/>
            </a:solidFill>
          </a:ln>
        </p:spPr>
        <p:style>
          <a:lnRef idx="2">
            <a:schemeClr val="accent5"/>
          </a:lnRef>
          <a:fillRef idx="1">
            <a:schemeClr val="lt1"/>
          </a:fillRef>
          <a:effectRef idx="0">
            <a:schemeClr val="accent5"/>
          </a:effectRef>
          <a:fontRef idx="minor">
            <a:schemeClr val="dk1"/>
          </a:fontRef>
        </p:style>
        <p:txBody>
          <a:bodyPr wrap="square" rtlCol="0">
            <a:spAutoFit/>
          </a:bodyPr>
          <a:lstStyle/>
          <a:p>
            <a:r>
              <a:rPr lang="is-IS" sz="1400" b="1" dirty="0">
                <a:latin typeface="Sassoon Infant Std" panose="020B0503020103030203" pitchFamily="34" charset="0"/>
                <a:cs typeface="Century Gothic"/>
              </a:rPr>
              <a:t>Personal, Social and Emotional Development</a:t>
            </a:r>
          </a:p>
          <a:p>
            <a:r>
              <a:rPr lang="is-IS" sz="1400" dirty="0">
                <a:latin typeface="Sassoon Infant Std" panose="020B0503020103030203" pitchFamily="34" charset="0"/>
                <a:cs typeface="Century Gothic"/>
              </a:rPr>
              <a:t>We will work on:</a:t>
            </a:r>
          </a:p>
          <a:p>
            <a:pPr marL="285750" indent="-285750">
              <a:buFont typeface="Arial" panose="020B0604020202020204" pitchFamily="34" charset="0"/>
              <a:buChar char="•"/>
            </a:pPr>
            <a:r>
              <a:rPr lang="is-IS" sz="1400" dirty="0">
                <a:latin typeface="Sassoon Infant Std" panose="020B0503020103030203" pitchFamily="34" charset="0"/>
                <a:cs typeface="Century Gothic"/>
              </a:rPr>
              <a:t>Being kind and respectful</a:t>
            </a:r>
          </a:p>
          <a:p>
            <a:pPr marL="285750" indent="-285750">
              <a:buFont typeface="Arial" panose="020B0604020202020204" pitchFamily="34" charset="0"/>
              <a:buChar char="•"/>
            </a:pPr>
            <a:r>
              <a:rPr lang="is-IS" sz="1400" dirty="0">
                <a:latin typeface="Sassoon Infant Std" panose="020B0503020103030203" pitchFamily="34" charset="0"/>
                <a:cs typeface="Century Gothic"/>
              </a:rPr>
              <a:t>Taking turns and sharing</a:t>
            </a:r>
          </a:p>
          <a:p>
            <a:pPr marL="285750" indent="-285750">
              <a:buFont typeface="Arial" panose="020B0604020202020204" pitchFamily="34" charset="0"/>
              <a:buChar char="•"/>
            </a:pPr>
            <a:r>
              <a:rPr lang="is-IS" sz="1400" dirty="0">
                <a:latin typeface="Sassoon Infant Std" panose="020B0503020103030203" pitchFamily="34" charset="0"/>
                <a:cs typeface="Century Gothic"/>
              </a:rPr>
              <a:t>Listening and responding approrpiately to others</a:t>
            </a:r>
          </a:p>
          <a:p>
            <a:pPr marL="285750" indent="-285750">
              <a:buFont typeface="Arial" panose="020B0604020202020204" pitchFamily="34" charset="0"/>
              <a:buChar char="•"/>
            </a:pPr>
            <a:r>
              <a:rPr lang="is-IS" sz="1400" dirty="0">
                <a:latin typeface="Sassoon Infant Std" panose="020B0503020103030203" pitchFamily="34" charset="0"/>
                <a:cs typeface="Century Gothic"/>
              </a:rPr>
              <a:t>Appropriately adjusting our behaviour to different situations</a:t>
            </a:r>
          </a:p>
          <a:p>
            <a:pPr marL="285750" indent="-285750">
              <a:buFont typeface="Arial" panose="020B0604020202020204" pitchFamily="34" charset="0"/>
              <a:buChar char="•"/>
            </a:pPr>
            <a:r>
              <a:rPr lang="is-IS" sz="1400" dirty="0">
                <a:latin typeface="Sassoon Infant Std" panose="020B0503020103030203" pitchFamily="34" charset="0"/>
                <a:cs typeface="Century Gothic"/>
              </a:rPr>
              <a:t>Trying new things</a:t>
            </a:r>
          </a:p>
        </p:txBody>
      </p:sp>
      <p:sp>
        <p:nvSpPr>
          <p:cNvPr id="9" name="TextBox 8">
            <a:extLst>
              <a:ext uri="{FF2B5EF4-FFF2-40B4-BE49-F238E27FC236}">
                <a16:creationId xmlns:a16="http://schemas.microsoft.com/office/drawing/2014/main" id="{5C005A44-75BD-084E-A2D9-B8FFCFBD9578}"/>
              </a:ext>
            </a:extLst>
          </p:cNvPr>
          <p:cNvSpPr txBox="1"/>
          <p:nvPr/>
        </p:nvSpPr>
        <p:spPr>
          <a:xfrm>
            <a:off x="4836877" y="4047035"/>
            <a:ext cx="2362055" cy="2677656"/>
          </a:xfrm>
          <a:prstGeom prst="rect">
            <a:avLst/>
          </a:prstGeom>
          <a:ln w="38100">
            <a:solidFill>
              <a:srgbClr val="FFC000"/>
            </a:solidFill>
          </a:ln>
        </p:spPr>
        <p:style>
          <a:lnRef idx="2">
            <a:schemeClr val="accent5"/>
          </a:lnRef>
          <a:fillRef idx="1">
            <a:schemeClr val="lt1"/>
          </a:fillRef>
          <a:effectRef idx="0">
            <a:schemeClr val="accent5"/>
          </a:effectRef>
          <a:fontRef idx="minor">
            <a:schemeClr val="dk1"/>
          </a:fontRef>
        </p:style>
        <p:txBody>
          <a:bodyPr wrap="square" rtlCol="0">
            <a:spAutoFit/>
          </a:bodyPr>
          <a:lstStyle/>
          <a:p>
            <a:r>
              <a:rPr lang="is-IS" sz="1400" b="1" dirty="0">
                <a:latin typeface="Sassoon Infant Std" panose="020B0503020103030203" pitchFamily="34" charset="0"/>
                <a:cs typeface="Century Gothic"/>
              </a:rPr>
              <a:t>Expressive Arts and Design</a:t>
            </a:r>
          </a:p>
          <a:p>
            <a:r>
              <a:rPr lang="is-IS" sz="1400" dirty="0">
                <a:latin typeface="Sassoon Infant Std" panose="020B0503020103030203" pitchFamily="34" charset="0"/>
                <a:cs typeface="Century Gothic"/>
              </a:rPr>
              <a:t>As artists, we will be refining and exploring our skills with a range of different media. We will have a focus media each week such as powder paints, water colours and charcoal. </a:t>
            </a:r>
          </a:p>
          <a:p>
            <a:r>
              <a:rPr lang="is-IS" sz="1400" dirty="0">
                <a:latin typeface="Sassoon Infant Std" panose="020B0503020103030203" pitchFamily="34" charset="0"/>
                <a:cs typeface="Century Gothic"/>
              </a:rPr>
              <a:t>As part of our topic, we will link our skills to different minibeasts, creating different patterns, textures and models!</a:t>
            </a:r>
          </a:p>
        </p:txBody>
      </p:sp>
      <p:sp>
        <p:nvSpPr>
          <p:cNvPr id="10" name="TextBox 9">
            <a:extLst>
              <a:ext uri="{FF2B5EF4-FFF2-40B4-BE49-F238E27FC236}">
                <a16:creationId xmlns:a16="http://schemas.microsoft.com/office/drawing/2014/main" id="{CD48152A-1935-D547-8FF7-BC66A0C08496}"/>
              </a:ext>
            </a:extLst>
          </p:cNvPr>
          <p:cNvSpPr txBox="1"/>
          <p:nvPr/>
        </p:nvSpPr>
        <p:spPr>
          <a:xfrm>
            <a:off x="7379478" y="4148753"/>
            <a:ext cx="4653496" cy="2677656"/>
          </a:xfrm>
          <a:prstGeom prst="rect">
            <a:avLst/>
          </a:prstGeom>
          <a:ln w="38100">
            <a:solidFill>
              <a:schemeClr val="accent1">
                <a:lumMod val="75000"/>
              </a:schemeClr>
            </a:solidFill>
          </a:ln>
        </p:spPr>
        <p:style>
          <a:lnRef idx="2">
            <a:schemeClr val="accent5"/>
          </a:lnRef>
          <a:fillRef idx="1">
            <a:schemeClr val="lt1"/>
          </a:fillRef>
          <a:effectRef idx="0">
            <a:schemeClr val="accent5"/>
          </a:effectRef>
          <a:fontRef idx="minor">
            <a:schemeClr val="dk1"/>
          </a:fontRef>
        </p:style>
        <p:txBody>
          <a:bodyPr wrap="square" rtlCol="0">
            <a:spAutoFit/>
          </a:bodyPr>
          <a:lstStyle/>
          <a:p>
            <a:r>
              <a:rPr lang="is-IS" sz="1400" dirty="0">
                <a:latin typeface="Sassoon Infant Std" panose="020B0503020103030203" pitchFamily="34" charset="0"/>
                <a:cs typeface="Century Gothic"/>
              </a:rPr>
              <a:t>The </a:t>
            </a:r>
            <a:r>
              <a:rPr lang="is-IS" sz="1400" b="1" dirty="0">
                <a:latin typeface="Sassoon Infant Std" panose="020B0503020103030203" pitchFamily="34" charset="0"/>
                <a:cs typeface="Century Gothic"/>
              </a:rPr>
              <a:t>Learn Together </a:t>
            </a:r>
            <a:r>
              <a:rPr lang="is-IS" sz="1400" dirty="0">
                <a:latin typeface="Sassoon Infant Std" panose="020B0503020103030203" pitchFamily="34" charset="0"/>
                <a:cs typeface="Century Gothic"/>
              </a:rPr>
              <a:t>strands we will be focusing on are:</a:t>
            </a:r>
          </a:p>
          <a:p>
            <a:endParaRPr lang="en-GB" sz="1400" dirty="0">
              <a:latin typeface="Sassoon Infant Std" panose="020B0503020103030203" pitchFamily="34" charset="0"/>
              <a:cs typeface="Century Gothic"/>
            </a:endParaRPr>
          </a:p>
          <a:p>
            <a:r>
              <a:rPr lang="en-GB" sz="1400" b="1" dirty="0">
                <a:latin typeface="Sassoon Infant Std" panose="020B0503020103030203" pitchFamily="34" charset="0"/>
                <a:cs typeface="Century Gothic"/>
              </a:rPr>
              <a:t>Theme</a:t>
            </a:r>
            <a:r>
              <a:rPr lang="en-GB" sz="1400" dirty="0">
                <a:latin typeface="Sassoon Infant Std" panose="020B0503020103030203" pitchFamily="34" charset="0"/>
                <a:cs typeface="Century Gothic"/>
              </a:rPr>
              <a:t>: Philosophy for/with Children </a:t>
            </a:r>
          </a:p>
          <a:p>
            <a:r>
              <a:rPr lang="en-GB" sz="1400" b="1" dirty="0">
                <a:latin typeface="Sassoon Infant Std" panose="020B0503020103030203" pitchFamily="34" charset="0"/>
                <a:cs typeface="Century Gothic"/>
              </a:rPr>
              <a:t>Strand</a:t>
            </a:r>
            <a:r>
              <a:rPr lang="en-GB" sz="1400" dirty="0">
                <a:latin typeface="Sassoon Infant Std" panose="020B0503020103030203" pitchFamily="34" charset="0"/>
                <a:cs typeface="Century Gothic"/>
              </a:rPr>
              <a:t>: Values and Ethical Perspectives </a:t>
            </a:r>
          </a:p>
          <a:p>
            <a:endParaRPr lang="en-GB" sz="1400" dirty="0">
              <a:latin typeface="Sassoon Infant Std" panose="020B0503020103030203" pitchFamily="34" charset="0"/>
              <a:cs typeface="Century Gothic"/>
            </a:endParaRPr>
          </a:p>
          <a:p>
            <a:r>
              <a:rPr lang="en-GB" sz="1400" b="1" dirty="0">
                <a:latin typeface="Sassoon Infant Std" panose="020B0503020103030203" pitchFamily="34" charset="0"/>
                <a:cs typeface="Century Gothic"/>
              </a:rPr>
              <a:t>We will be</a:t>
            </a:r>
            <a:r>
              <a:rPr lang="en-GB" sz="1400" dirty="0">
                <a:latin typeface="Sassoon Infant Std" panose="020B0503020103030203" pitchFamily="34" charset="0"/>
                <a:cs typeface="Century Gothic"/>
              </a:rPr>
              <a:t>:</a:t>
            </a:r>
          </a:p>
          <a:p>
            <a:r>
              <a:rPr lang="en-GB" sz="1400" dirty="0">
                <a:latin typeface="Sassoon Infant Std" panose="020B0503020103030203" pitchFamily="34" charset="0"/>
                <a:cs typeface="Century Gothic"/>
              </a:rPr>
              <a:t>Identifying the benefits of reflection and wondering </a:t>
            </a:r>
          </a:p>
          <a:p>
            <a:r>
              <a:rPr lang="en-GB" sz="1400" dirty="0">
                <a:latin typeface="Sassoon Infant Std" panose="020B0503020103030203" pitchFamily="34" charset="0"/>
                <a:cs typeface="Century Gothic"/>
              </a:rPr>
              <a:t>Develop and apply critical thinking skills </a:t>
            </a:r>
          </a:p>
          <a:p>
            <a:r>
              <a:rPr lang="en-GB" sz="1400" dirty="0">
                <a:latin typeface="Sassoon Infant Std" panose="020B0503020103030203" pitchFamily="34" charset="0"/>
                <a:cs typeface="Century Gothic"/>
              </a:rPr>
              <a:t>Use and experience the language of dialogue e.g. agree/I disagree/wonder </a:t>
            </a:r>
          </a:p>
          <a:p>
            <a:r>
              <a:rPr lang="en-GB" sz="1400" dirty="0">
                <a:latin typeface="Sassoon Infant Std" panose="020B0503020103030203" pitchFamily="34" charset="0"/>
                <a:cs typeface="Century Gothic"/>
              </a:rPr>
              <a:t> Give reasons for their opinions/perspectives </a:t>
            </a:r>
          </a:p>
          <a:p>
            <a:endParaRPr lang="is-IS" sz="1400" dirty="0">
              <a:latin typeface="Sassoon Infant Std" panose="020B0503020103030203" pitchFamily="34" charset="0"/>
              <a:cs typeface="Century Gothic"/>
            </a:endParaRPr>
          </a:p>
        </p:txBody>
      </p:sp>
      <p:sp>
        <p:nvSpPr>
          <p:cNvPr id="12" name="TextBox 11">
            <a:extLst>
              <a:ext uri="{FF2B5EF4-FFF2-40B4-BE49-F238E27FC236}">
                <a16:creationId xmlns:a16="http://schemas.microsoft.com/office/drawing/2014/main" id="{A324760C-284C-9B4F-861F-A952F0B0381C}"/>
              </a:ext>
            </a:extLst>
          </p:cNvPr>
          <p:cNvSpPr txBox="1"/>
          <p:nvPr/>
        </p:nvSpPr>
        <p:spPr>
          <a:xfrm>
            <a:off x="7365137" y="2182840"/>
            <a:ext cx="4746957" cy="1815882"/>
          </a:xfrm>
          <a:prstGeom prst="rect">
            <a:avLst/>
          </a:prstGeom>
          <a:ln w="38100">
            <a:solidFill>
              <a:srgbClr val="0070C0"/>
            </a:solidFill>
          </a:ln>
        </p:spPr>
        <p:style>
          <a:lnRef idx="2">
            <a:schemeClr val="accent5"/>
          </a:lnRef>
          <a:fillRef idx="1">
            <a:schemeClr val="lt1"/>
          </a:fillRef>
          <a:effectRef idx="0">
            <a:schemeClr val="accent5"/>
          </a:effectRef>
          <a:fontRef idx="minor">
            <a:schemeClr val="dk1"/>
          </a:fontRef>
        </p:style>
        <p:txBody>
          <a:bodyPr wrap="square" lIns="91440" tIns="45720" rIns="91440" bIns="45720" rtlCol="0" anchor="t">
            <a:spAutoFit/>
          </a:bodyPr>
          <a:lstStyle/>
          <a:p>
            <a:r>
              <a:rPr lang="is-IS" sz="1400" b="1" dirty="0">
                <a:latin typeface="Sassoon Infant Std" panose="020B0503020103030203" pitchFamily="34" charset="0"/>
                <a:cs typeface="Century Gothic"/>
              </a:rPr>
              <a:t>Understanding of the World</a:t>
            </a:r>
          </a:p>
          <a:p>
            <a:r>
              <a:rPr lang="is-IS" sz="1400" dirty="0">
                <a:latin typeface="Sassoon Infant Std" panose="020B0503020103030203" pitchFamily="34" charset="0"/>
                <a:cs typeface="Century Gothic"/>
              </a:rPr>
              <a:t>We will be:</a:t>
            </a:r>
          </a:p>
          <a:p>
            <a:pPr marL="285750" indent="-285750">
              <a:buFont typeface="Arial" panose="020B0604020202020204" pitchFamily="34" charset="0"/>
              <a:buChar char="•"/>
            </a:pPr>
            <a:r>
              <a:rPr lang="is-IS" sz="1400" dirty="0">
                <a:latin typeface="Sassoon Infant Std" panose="020B0503020103030203" pitchFamily="34" charset="0"/>
                <a:cs typeface="Century Gothic"/>
              </a:rPr>
              <a:t>Exploring the lifecycles.</a:t>
            </a:r>
          </a:p>
          <a:p>
            <a:pPr marL="285750" indent="-285750">
              <a:buFont typeface="Arial" panose="020B0604020202020204" pitchFamily="34" charset="0"/>
              <a:buChar char="•"/>
            </a:pPr>
            <a:r>
              <a:rPr lang="is-IS" sz="1400" dirty="0">
                <a:latin typeface="Sassoon Infant Std" panose="020B0503020103030203" pitchFamily="34" charset="0"/>
                <a:cs typeface="Century Gothic"/>
              </a:rPr>
              <a:t>Creating bug hotels.</a:t>
            </a:r>
          </a:p>
          <a:p>
            <a:pPr marL="285750" indent="-285750">
              <a:buFont typeface="Arial" panose="020B0604020202020204" pitchFamily="34" charset="0"/>
              <a:buChar char="•"/>
            </a:pPr>
            <a:r>
              <a:rPr lang="is-IS" sz="1400" dirty="0">
                <a:latin typeface="Sassoon Infant Std" panose="020B0503020103030203" pitchFamily="34" charset="0"/>
                <a:cs typeface="Century Gothic"/>
              </a:rPr>
              <a:t>Going on minibeast.</a:t>
            </a:r>
          </a:p>
          <a:p>
            <a:pPr marL="285750" indent="-285750">
              <a:buFont typeface="Arial" panose="020B0604020202020204" pitchFamily="34" charset="0"/>
              <a:buChar char="•"/>
            </a:pPr>
            <a:r>
              <a:rPr lang="is-IS" sz="1400" dirty="0" err="1">
                <a:latin typeface="Sassoon Infant Std"/>
                <a:cs typeface="Century Gothic"/>
              </a:rPr>
              <a:t>Thinking</a:t>
            </a:r>
            <a:r>
              <a:rPr lang="is-IS" sz="1400" dirty="0">
                <a:latin typeface="Sassoon Infant Std"/>
                <a:cs typeface="Century Gothic"/>
              </a:rPr>
              <a:t> </a:t>
            </a:r>
            <a:r>
              <a:rPr lang="is-IS" sz="1400" dirty="0" err="1">
                <a:latin typeface="Sassoon Infant Std"/>
                <a:cs typeface="Century Gothic"/>
              </a:rPr>
              <a:t>about</a:t>
            </a:r>
            <a:r>
              <a:rPr lang="is-IS" sz="1400" dirty="0">
                <a:latin typeface="Sassoon Infant Std"/>
                <a:cs typeface="Century Gothic"/>
              </a:rPr>
              <a:t> </a:t>
            </a:r>
            <a:r>
              <a:rPr lang="is-IS" sz="1400" dirty="0" err="1">
                <a:latin typeface="Sassoon Infant Std"/>
                <a:cs typeface="Century Gothic"/>
              </a:rPr>
              <a:t>how</a:t>
            </a:r>
            <a:r>
              <a:rPr lang="is-IS" sz="1400" dirty="0">
                <a:latin typeface="Sassoon Infant Std"/>
                <a:cs typeface="Century Gothic"/>
              </a:rPr>
              <a:t> </a:t>
            </a:r>
            <a:r>
              <a:rPr lang="is-IS" sz="1400" dirty="0" err="1">
                <a:latin typeface="Sassoon Infant Std"/>
                <a:cs typeface="Century Gothic"/>
              </a:rPr>
              <a:t>we</a:t>
            </a:r>
            <a:r>
              <a:rPr lang="is-IS" sz="1400" dirty="0">
                <a:latin typeface="Sassoon Infant Std"/>
                <a:cs typeface="Century Gothic"/>
              </a:rPr>
              <a:t> can </a:t>
            </a:r>
            <a:r>
              <a:rPr lang="is-IS" sz="1400" dirty="0" err="1">
                <a:latin typeface="Sassoon Infant Std"/>
                <a:cs typeface="Century Gothic"/>
              </a:rPr>
              <a:t>look</a:t>
            </a:r>
            <a:r>
              <a:rPr lang="is-IS" sz="1400" dirty="0">
                <a:latin typeface="Sassoon Infant Std"/>
                <a:cs typeface="Century Gothic"/>
              </a:rPr>
              <a:t> </a:t>
            </a:r>
            <a:r>
              <a:rPr lang="is-IS" sz="1400" dirty="0" err="1">
                <a:latin typeface="Sassoon Infant Std"/>
                <a:cs typeface="Century Gothic"/>
              </a:rPr>
              <a:t>after</a:t>
            </a:r>
            <a:r>
              <a:rPr lang="is-IS" sz="1400" dirty="0">
                <a:latin typeface="Sassoon Infant Std"/>
                <a:cs typeface="Century Gothic"/>
              </a:rPr>
              <a:t> </a:t>
            </a:r>
            <a:r>
              <a:rPr lang="is-IS" sz="1400" dirty="0" err="1">
                <a:latin typeface="Sassoon Infant Std"/>
                <a:cs typeface="Century Gothic"/>
              </a:rPr>
              <a:t>our</a:t>
            </a:r>
            <a:r>
              <a:rPr lang="is-IS" sz="1400" dirty="0">
                <a:latin typeface="Sassoon Infant Std"/>
                <a:cs typeface="Century Gothic"/>
              </a:rPr>
              <a:t> </a:t>
            </a:r>
            <a:r>
              <a:rPr lang="is-IS" sz="1400" dirty="0" err="1">
                <a:latin typeface="Sassoon Infant Std"/>
                <a:cs typeface="Century Gothic"/>
              </a:rPr>
              <a:t>environment</a:t>
            </a:r>
            <a:r>
              <a:rPr lang="is-IS" sz="1400" dirty="0">
                <a:latin typeface="Sassoon Infant Std"/>
                <a:cs typeface="Century Gothic"/>
              </a:rPr>
              <a:t>.</a:t>
            </a:r>
          </a:p>
          <a:p>
            <a:pPr marL="285750" indent="-285750">
              <a:buFont typeface="Arial" panose="020B0604020202020204" pitchFamily="34" charset="0"/>
              <a:buChar char="•"/>
            </a:pPr>
            <a:r>
              <a:rPr lang="is-IS" sz="1400" dirty="0">
                <a:latin typeface="Sassoon Infant Std" panose="020B0503020103030203" pitchFamily="34" charset="0"/>
                <a:cs typeface="Century Gothic"/>
              </a:rPr>
              <a:t>Using technology to take pictures.</a:t>
            </a:r>
          </a:p>
          <a:p>
            <a:pPr marL="285750" indent="-285750">
              <a:buFont typeface="Arial" panose="020B0604020202020204" pitchFamily="34" charset="0"/>
              <a:buChar char="•"/>
            </a:pPr>
            <a:endParaRPr lang="is-IS" sz="1400" dirty="0">
              <a:latin typeface="Sassoon Infant Std" panose="020B0503020103030203" pitchFamily="34" charset="0"/>
              <a:cs typeface="Century Gothic"/>
            </a:endParaRPr>
          </a:p>
        </p:txBody>
      </p:sp>
      <p:pic>
        <p:nvPicPr>
          <p:cNvPr id="1026" name="Picture 2" descr="Image result for free clipart bugs">
            <a:extLst>
              <a:ext uri="{FF2B5EF4-FFF2-40B4-BE49-F238E27FC236}">
                <a16:creationId xmlns:a16="http://schemas.microsoft.com/office/drawing/2014/main" id="{4B824501-3345-DB44-A970-86337B4EB4D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496404" y="2334087"/>
            <a:ext cx="828336" cy="648972"/>
          </a:xfrm>
          <a:prstGeom prst="rect">
            <a:avLst/>
          </a:prstGeom>
          <a:noFill/>
          <a:extLst>
            <a:ext uri="{909E8E84-426E-40DD-AFC4-6F175D3DCCD1}">
              <a14:hiddenFill xmlns:a14="http://schemas.microsoft.com/office/drawing/2010/main">
                <a:solidFill>
                  <a:srgbClr val="FFFFFF"/>
                </a:solidFill>
              </a14:hiddenFill>
            </a:ext>
          </a:extLst>
        </p:spPr>
      </p:pic>
      <p:pic>
        <p:nvPicPr>
          <p:cNvPr id="1030" name="Picture 6" descr="Image result for free clipart bugs">
            <a:extLst>
              <a:ext uri="{FF2B5EF4-FFF2-40B4-BE49-F238E27FC236}">
                <a16:creationId xmlns:a16="http://schemas.microsoft.com/office/drawing/2014/main" id="{4AFD6A73-073B-7B41-AA3A-24C027D592D2}"/>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857102" y="356801"/>
            <a:ext cx="1152268" cy="839509"/>
          </a:xfrm>
          <a:prstGeom prst="rect">
            <a:avLst/>
          </a:prstGeom>
          <a:noFill/>
          <a:extLst>
            <a:ext uri="{909E8E84-426E-40DD-AFC4-6F175D3DCCD1}">
              <a14:hiddenFill xmlns:a14="http://schemas.microsoft.com/office/drawing/2010/main">
                <a:solidFill>
                  <a:srgbClr val="FFFFFF"/>
                </a:solidFill>
              </a14:hiddenFill>
            </a:ext>
          </a:extLst>
        </p:spPr>
      </p:pic>
      <p:pic>
        <p:nvPicPr>
          <p:cNvPr id="1034" name="Picture 10" descr="Image result for free clipart butterfly">
            <a:extLst>
              <a:ext uri="{FF2B5EF4-FFF2-40B4-BE49-F238E27FC236}">
                <a16:creationId xmlns:a16="http://schemas.microsoft.com/office/drawing/2014/main" id="{2D7985C8-6AD6-414D-BE0F-59F1901B85E2}"/>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957242" y="2321481"/>
            <a:ext cx="1019158" cy="936406"/>
          </a:xfrm>
          <a:prstGeom prst="rect">
            <a:avLst/>
          </a:prstGeom>
          <a:noFill/>
          <a:extLst>
            <a:ext uri="{909E8E84-426E-40DD-AFC4-6F175D3DCCD1}">
              <a14:hiddenFill xmlns:a14="http://schemas.microsoft.com/office/drawing/2010/main">
                <a:solidFill>
                  <a:srgbClr val="FFFFFF"/>
                </a:solidFill>
              </a14:hiddenFill>
            </a:ext>
          </a:extLst>
        </p:spPr>
      </p:pic>
      <p:pic>
        <p:nvPicPr>
          <p:cNvPr id="1036" name="Picture 12" descr="Image result for free clipart worm">
            <a:extLst>
              <a:ext uri="{FF2B5EF4-FFF2-40B4-BE49-F238E27FC236}">
                <a16:creationId xmlns:a16="http://schemas.microsoft.com/office/drawing/2014/main" id="{55DE0CC1-7620-9A4E-A9CC-2243C46BD0E1}"/>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669861" y="5223708"/>
            <a:ext cx="904609" cy="607474"/>
          </a:xfrm>
          <a:prstGeom prst="rect">
            <a:avLst/>
          </a:prstGeom>
          <a:noFill/>
          <a:extLst>
            <a:ext uri="{909E8E84-426E-40DD-AFC4-6F175D3DCCD1}">
              <a14:hiddenFill xmlns:a14="http://schemas.microsoft.com/office/drawing/2010/main">
                <a:solidFill>
                  <a:srgbClr val="FFFFFF"/>
                </a:solidFill>
              </a14:hiddenFill>
            </a:ext>
          </a:extLst>
        </p:spPr>
      </p:pic>
      <p:pic>
        <p:nvPicPr>
          <p:cNvPr id="1038" name="Picture 14" descr="Image result for free clipart snail">
            <a:extLst>
              <a:ext uri="{FF2B5EF4-FFF2-40B4-BE49-F238E27FC236}">
                <a16:creationId xmlns:a16="http://schemas.microsoft.com/office/drawing/2014/main" id="{14E5C92B-4D7F-B042-A9F9-5541364A8F9F}"/>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631521" y="1174851"/>
            <a:ext cx="694951" cy="409355"/>
          </a:xfrm>
          <a:prstGeom prst="rect">
            <a:avLst/>
          </a:prstGeom>
          <a:noFill/>
          <a:extLst>
            <a:ext uri="{909E8E84-426E-40DD-AFC4-6F175D3DCCD1}">
              <a14:hiddenFill xmlns:a14="http://schemas.microsoft.com/office/drawing/2010/main">
                <a:solidFill>
                  <a:srgbClr val="FFFFFF"/>
                </a:solidFill>
              </a14:hiddenFill>
            </a:ext>
          </a:extLst>
        </p:spPr>
      </p:pic>
      <p:pic>
        <p:nvPicPr>
          <p:cNvPr id="1040" name="Picture 16" descr="Image result for free clipart beetle">
            <a:extLst>
              <a:ext uri="{FF2B5EF4-FFF2-40B4-BE49-F238E27FC236}">
                <a16:creationId xmlns:a16="http://schemas.microsoft.com/office/drawing/2014/main" id="{E95B8FEE-2F1A-994C-A79D-C90FB7853702}"/>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0538660" y="4778097"/>
            <a:ext cx="1025208" cy="549458"/>
          </a:xfrm>
          <a:prstGeom prst="rect">
            <a:avLst/>
          </a:prstGeom>
          <a:noFill/>
          <a:extLst>
            <a:ext uri="{909E8E84-426E-40DD-AFC4-6F175D3DCCD1}">
              <a14:hiddenFill xmlns:a14="http://schemas.microsoft.com/office/drawing/2010/main">
                <a:solidFill>
                  <a:srgbClr val="FFFFFF"/>
                </a:solidFill>
              </a14:hiddenFill>
            </a:ext>
          </a:extLst>
        </p:spPr>
      </p:pic>
      <p:pic>
        <p:nvPicPr>
          <p:cNvPr id="1044" name="Picture 20" descr="Image result for free clipart spider">
            <a:extLst>
              <a:ext uri="{FF2B5EF4-FFF2-40B4-BE49-F238E27FC236}">
                <a16:creationId xmlns:a16="http://schemas.microsoft.com/office/drawing/2014/main" id="{6EF8C4C7-6CEC-A34E-9B01-D5B800FF70F5}"/>
              </a:ext>
            </a:extLst>
          </p:cNvPr>
          <p:cNvPicPr>
            <a:picLocks noChangeAspect="1" noChangeArrowheads="1"/>
          </p:cNvPicPr>
          <p:nvPr/>
        </p:nvPicPr>
        <p:blipFill rotWithShape="1">
          <a:blip r:embed="rId8">
            <a:extLst>
              <a:ext uri="{28A0092B-C50C-407E-A947-70E740481C1C}">
                <a14:useLocalDpi xmlns:a14="http://schemas.microsoft.com/office/drawing/2010/main" val="0"/>
              </a:ext>
            </a:extLst>
          </a:blip>
          <a:srcRect l="13621"/>
          <a:stretch/>
        </p:blipFill>
        <p:spPr bwMode="auto">
          <a:xfrm>
            <a:off x="79906" y="3037818"/>
            <a:ext cx="1204291" cy="2031325"/>
          </a:xfrm>
          <a:prstGeom prst="rect">
            <a:avLst/>
          </a:prstGeom>
          <a:noFill/>
          <a:extLst>
            <a:ext uri="{909E8E84-426E-40DD-AFC4-6F175D3DCCD1}">
              <a14:hiddenFill xmlns:a14="http://schemas.microsoft.com/office/drawing/2010/main">
                <a:solidFill>
                  <a:srgbClr val="FFFFFF"/>
                </a:solidFill>
              </a14:hiddenFill>
            </a:ext>
          </a:extLst>
        </p:spPr>
      </p:pic>
      <p:sp>
        <p:nvSpPr>
          <p:cNvPr id="7" name="TextBox 6">
            <a:extLst>
              <a:ext uri="{FF2B5EF4-FFF2-40B4-BE49-F238E27FC236}">
                <a16:creationId xmlns:a16="http://schemas.microsoft.com/office/drawing/2014/main" id="{44910D4A-B35A-9A4E-B79C-A31EFF83250F}"/>
              </a:ext>
            </a:extLst>
          </p:cNvPr>
          <p:cNvSpPr txBox="1"/>
          <p:nvPr/>
        </p:nvSpPr>
        <p:spPr>
          <a:xfrm>
            <a:off x="826731" y="3031373"/>
            <a:ext cx="3834824" cy="2031325"/>
          </a:xfrm>
          <a:prstGeom prst="rect">
            <a:avLst/>
          </a:prstGeom>
          <a:ln w="38100">
            <a:solidFill>
              <a:srgbClr val="00B050"/>
            </a:solidFill>
          </a:ln>
        </p:spPr>
        <p:style>
          <a:lnRef idx="2">
            <a:schemeClr val="accent5"/>
          </a:lnRef>
          <a:fillRef idx="1">
            <a:schemeClr val="lt1"/>
          </a:fillRef>
          <a:effectRef idx="0">
            <a:schemeClr val="accent5"/>
          </a:effectRef>
          <a:fontRef idx="minor">
            <a:schemeClr val="dk1"/>
          </a:fontRef>
        </p:style>
        <p:txBody>
          <a:bodyPr wrap="square" rtlCol="0">
            <a:spAutoFit/>
          </a:bodyPr>
          <a:lstStyle/>
          <a:p>
            <a:r>
              <a:rPr lang="is-IS" sz="1400" b="1" dirty="0">
                <a:latin typeface="Sassoon Infant Std" panose="020B0503020103030203" pitchFamily="34" charset="0"/>
                <a:cs typeface="Century Gothic"/>
              </a:rPr>
              <a:t>Commuication and Language</a:t>
            </a:r>
          </a:p>
          <a:p>
            <a:r>
              <a:rPr lang="is-IS" sz="1400" dirty="0">
                <a:latin typeface="Sassoon Infant Std" panose="020B0503020103030203" pitchFamily="34" charset="0"/>
                <a:cs typeface="Century Gothic"/>
              </a:rPr>
              <a:t>We will continue to develop our speaking and listening skills through giving polite instructions, sequencing events and being minibeast researchers! The children will work in talk partners and groups to share their own news. Children will be encouraged to research facts about minibeasts and to share their knowledge with their friends during play.</a:t>
            </a:r>
          </a:p>
        </p:txBody>
      </p:sp>
      <p:sp>
        <p:nvSpPr>
          <p:cNvPr id="11" name="Cloud 10">
            <a:extLst>
              <a:ext uri="{FF2B5EF4-FFF2-40B4-BE49-F238E27FC236}">
                <a16:creationId xmlns:a16="http://schemas.microsoft.com/office/drawing/2014/main" id="{F506C8A2-EBF6-5D46-92D6-CB4E0113D7BC}"/>
              </a:ext>
            </a:extLst>
          </p:cNvPr>
          <p:cNvSpPr/>
          <p:nvPr/>
        </p:nvSpPr>
        <p:spPr>
          <a:xfrm>
            <a:off x="4324740" y="2137451"/>
            <a:ext cx="2961277" cy="1882415"/>
          </a:xfrm>
          <a:prstGeom prst="cloud">
            <a:avLst/>
          </a:prstGeom>
          <a:solidFill>
            <a:srgbClr val="EF93EE"/>
          </a:solidFill>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US" b="1" dirty="0">
                <a:latin typeface="Sassoon Infant Std"/>
              </a:rPr>
              <a:t>What’s That Under the Log?</a:t>
            </a:r>
          </a:p>
        </p:txBody>
      </p:sp>
    </p:spTree>
    <p:extLst>
      <p:ext uri="{BB962C8B-B14F-4D97-AF65-F5344CB8AC3E}">
        <p14:creationId xmlns:p14="http://schemas.microsoft.com/office/powerpoint/2010/main" val="197258949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60b8db74-e871-444f-9863-37bd1cbb2438">
      <Terms xmlns="http://schemas.microsoft.com/office/infopath/2007/PartnerControls"/>
    </lcf76f155ced4ddcb4097134ff3c332f>
    <TaxCatchAll xmlns="859e476f-6fb8-4f94-81b5-67fb467e7b29"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338513FB84FD5B46905482098FC0BB52" ma:contentTypeVersion="19" ma:contentTypeDescription="Create a new document." ma:contentTypeScope="" ma:versionID="8d6e5958ae02c1b433e5ab4417a47977">
  <xsd:schema xmlns:xsd="http://www.w3.org/2001/XMLSchema" xmlns:xs="http://www.w3.org/2001/XMLSchema" xmlns:p="http://schemas.microsoft.com/office/2006/metadata/properties" xmlns:ns2="60b8db74-e871-444f-9863-37bd1cbb2438" xmlns:ns3="859e476f-6fb8-4f94-81b5-67fb467e7b29" targetNamespace="http://schemas.microsoft.com/office/2006/metadata/properties" ma:root="true" ma:fieldsID="559c990b294a9b71df9ef9ddc024adbb" ns2:_="" ns3:_="">
    <xsd:import namespace="60b8db74-e871-444f-9863-37bd1cbb2438"/>
    <xsd:import namespace="859e476f-6fb8-4f94-81b5-67fb467e7b29"/>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GenerationTime" minOccurs="0"/>
                <xsd:element ref="ns2:MediaServiceEventHashCode" minOccurs="0"/>
                <xsd:element ref="ns2:MediaServiceDateTaken" minOccurs="0"/>
                <xsd:element ref="ns2:MediaServiceOCR" minOccurs="0"/>
                <xsd:element ref="ns2:MediaServiceAutoKeyPoints" minOccurs="0"/>
                <xsd:element ref="ns2:MediaServiceKeyPoints" minOccurs="0"/>
                <xsd:element ref="ns3:SharedWithUsers" minOccurs="0"/>
                <xsd:element ref="ns3:SharedWithDetails" minOccurs="0"/>
                <xsd:element ref="ns2:MediaServiceLocation" minOccurs="0"/>
                <xsd:element ref="ns2:MediaLengthInSeconds" minOccurs="0"/>
                <xsd:element ref="ns2:lcf76f155ced4ddcb4097134ff3c332f" minOccurs="0"/>
                <xsd:element ref="ns3:TaxCatchAll" minOccurs="0"/>
                <xsd:element ref="ns2:MediaServiceObjectDetectorVersions" minOccurs="0"/>
                <xsd:element ref="ns2:MediaServiceSearchProperties"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0b8db74-e871-444f-9863-37bd1cbb2438"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GenerationTime" ma:index="11" nillable="true" ma:displayName="MediaServiceGenerationTime" ma:hidden="true" ma:internalName="MediaServiceGenerationTime"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DateTaken" ma:index="13" nillable="true" ma:displayName="MediaServiceDateTaken" ma:hidden="true" ma:internalName="MediaServiceDateTaken"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AutoKeyPoints" ma:index="15" nillable="true" ma:displayName="MediaServiceAutoKeyPoints" ma:hidden="true" ma:internalName="MediaServiceAutoKeyPoints" ma:readOnly="true">
      <xsd:simpleType>
        <xsd:restriction base="dms:Note"/>
      </xsd:simpleType>
    </xsd:element>
    <xsd:element name="MediaServiceKeyPoints" ma:index="16" nillable="true" ma:displayName="KeyPoints" ma:internalName="MediaServiceKeyPoints" ma:readOnly="true">
      <xsd:simpleType>
        <xsd:restriction base="dms:Note">
          <xsd:maxLength value="255"/>
        </xsd:restriction>
      </xsd:simpleType>
    </xsd:element>
    <xsd:element name="MediaServiceLocation" ma:index="19" nillable="true" ma:displayName="Location" ma:internalName="MediaServiceLocation" ma:readOnly="true">
      <xsd:simpleType>
        <xsd:restriction base="dms:Text"/>
      </xsd:simpleType>
    </xsd:element>
    <xsd:element name="MediaLengthInSeconds" ma:index="20" nillable="true" ma:displayName="MediaLengthInSeconds" ma:hidden="true"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709459ae-8277-4de3-8c6e-43e837f8a5f3"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element name="MediaServiceBillingMetadata" ma:index="26"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859e476f-6fb8-4f94-81b5-67fb467e7b29" elementFormDefault="qualified">
    <xsd:import namespace="http://schemas.microsoft.com/office/2006/documentManagement/types"/>
    <xsd:import namespace="http://schemas.microsoft.com/office/infopath/2007/PartnerControls"/>
    <xsd:element name="SharedWithUsers" ma:index="17"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8" nillable="true" ma:displayName="Shared With Details" ma:internalName="SharedWithDetails" ma:readOnly="true">
      <xsd:simpleType>
        <xsd:restriction base="dms:Note">
          <xsd:maxLength value="255"/>
        </xsd:restriction>
      </xsd:simpleType>
    </xsd:element>
    <xsd:element name="TaxCatchAll" ma:index="23" nillable="true" ma:displayName="Taxonomy Catch All Column" ma:hidden="true" ma:list="{28ecfb6c-9837-482b-8686-2a3ae99ebc30}" ma:internalName="TaxCatchAll" ma:showField="CatchAllData" ma:web="859e476f-6fb8-4f94-81b5-67fb467e7b29">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FF53DFF8-4971-4C84-84D2-F1F6CEBF6173}">
  <ds:schemaRefs>
    <ds:schemaRef ds:uri="http://schemas.microsoft.com/sharepoint/v3/contenttype/forms"/>
  </ds:schemaRefs>
</ds:datastoreItem>
</file>

<file path=customXml/itemProps2.xml><?xml version="1.0" encoding="utf-8"?>
<ds:datastoreItem xmlns:ds="http://schemas.openxmlformats.org/officeDocument/2006/customXml" ds:itemID="{D32099FA-CB12-4997-9192-C92D78C5351C}">
  <ds:schemaRefs>
    <ds:schemaRef ds:uri="http://www.w3.org/XML/1998/namespace"/>
    <ds:schemaRef ds:uri="http://schemas.openxmlformats.org/package/2006/metadata/core-properties"/>
    <ds:schemaRef ds:uri="http://purl.org/dc/terms/"/>
    <ds:schemaRef ds:uri="859e476f-6fb8-4f94-81b5-67fb467e7b29"/>
    <ds:schemaRef ds:uri="http://purl.org/dc/elements/1.1/"/>
    <ds:schemaRef ds:uri="http://schemas.microsoft.com/office/2006/metadata/properties"/>
    <ds:schemaRef ds:uri="http://schemas.microsoft.com/office/2006/documentManagement/types"/>
    <ds:schemaRef ds:uri="http://schemas.microsoft.com/office/infopath/2007/PartnerControls"/>
    <ds:schemaRef ds:uri="60b8db74-e871-444f-9863-37bd1cbb2438"/>
    <ds:schemaRef ds:uri="http://purl.org/dc/dcmitype/"/>
  </ds:schemaRefs>
</ds:datastoreItem>
</file>

<file path=customXml/itemProps3.xml><?xml version="1.0" encoding="utf-8"?>
<ds:datastoreItem xmlns:ds="http://schemas.openxmlformats.org/officeDocument/2006/customXml" ds:itemID="{BE98EE8A-F804-45FC-AE37-6968123595B2}">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60b8db74-e871-444f-9863-37bd1cbb2438"/>
    <ds:schemaRef ds:uri="859e476f-6fb8-4f94-81b5-67fb467e7b29"/>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82</TotalTime>
  <Words>438</Words>
  <Application>Microsoft Macintosh PowerPoint</Application>
  <PresentationFormat>Widescreen</PresentationFormat>
  <Paragraphs>45</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Calibri Light</vt:lpstr>
      <vt:lpstr>Sassoon Infant Std</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Hannah Westwood</dc:creator>
  <cp:lastModifiedBy>Louise Roberts</cp:lastModifiedBy>
  <cp:revision>37</cp:revision>
  <cp:lastPrinted>2020-12-17T13:18:56Z</cp:lastPrinted>
  <dcterms:created xsi:type="dcterms:W3CDTF">2020-09-18T06:55:54Z</dcterms:created>
  <dcterms:modified xsi:type="dcterms:W3CDTF">2025-04-25T15:33:16Z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0x010100338513FB84FD5B46905482098FC0BB52</vt:lpwstr>
  </property>
  <property fmtid="{D5CDD505-2E9C-101B-9397-08002B2CF9AE}" pid="3" name="MediaServiceImageTags">
    <vt:lpwstr/>
  </property>
</Properties>
</file>