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C1CC6-3483-ED09-B640-8BD86D9D64EA}" v="8" dt="2026-03-05T15:39:58.545"/>
    <p1510:client id="{68C39B88-B286-B047-855B-3847D5D29C92}" v="7" dt="2026-03-05T19:18:39.177"/>
    <p1510:client id="{E554399D-AEEB-14B3-978B-29EF3ED7A696}" v="488" dt="2026-03-05T15:47:15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/>
    <p:restoredTop sz="95903"/>
  </p:normalViewPr>
  <p:slideViewPr>
    <p:cSldViewPr snapToGrid="0">
      <p:cViewPr varScale="1">
        <p:scale>
          <a:sx n="60" d="100"/>
          <a:sy n="60" d="100"/>
        </p:scale>
        <p:origin x="176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Pritchard" userId="S::william.pritchard@parklandset.org.uk::7b8b454a-3e8b-49e3-bd6a-04960e72430b" providerId="AD" clId="Web-{E554399D-AEEB-14B3-978B-29EF3ED7A696}"/>
    <pc:docChg chg="modSld">
      <pc:chgData name="William Pritchard" userId="S::william.pritchard@parklandset.org.uk::7b8b454a-3e8b-49e3-bd6a-04960e72430b" providerId="AD" clId="Web-{E554399D-AEEB-14B3-978B-29EF3ED7A696}" dt="2026-03-05T15:47:15.252" v="257" actId="20577"/>
      <pc:docMkLst>
        <pc:docMk/>
      </pc:docMkLst>
      <pc:sldChg chg="delSp modSp">
        <pc:chgData name="William Pritchard" userId="S::william.pritchard@parklandset.org.uk::7b8b454a-3e8b-49e3-bd6a-04960e72430b" providerId="AD" clId="Web-{E554399D-AEEB-14B3-978B-29EF3ED7A696}" dt="2026-03-05T15:47:15.252" v="257" actId="20577"/>
        <pc:sldMkLst>
          <pc:docMk/>
          <pc:sldMk cId="4285482461" sldId="256"/>
        </pc:sldMkLst>
        <pc:spChg chg="mod">
          <ac:chgData name="William Pritchard" userId="S::william.pritchard@parklandset.org.uk::7b8b454a-3e8b-49e3-bd6a-04960e72430b" providerId="AD" clId="Web-{E554399D-AEEB-14B3-978B-29EF3ED7A696}" dt="2026-03-05T15:41:08.750" v="11" actId="1076"/>
          <ac:spMkLst>
            <pc:docMk/>
            <pc:sldMk cId="4285482461" sldId="256"/>
            <ac:spMk id="2" creationId="{8CA7B435-B903-D685-E5E9-96C0B5A8DD6B}"/>
          </ac:spMkLst>
        </pc:spChg>
        <pc:spChg chg="mod">
          <ac:chgData name="William Pritchard" userId="S::william.pritchard@parklandset.org.uk::7b8b454a-3e8b-49e3-bd6a-04960e72430b" providerId="AD" clId="Web-{E554399D-AEEB-14B3-978B-29EF3ED7A696}" dt="2026-03-05T15:41:53.391" v="52" actId="14100"/>
          <ac:spMkLst>
            <pc:docMk/>
            <pc:sldMk cId="4285482461" sldId="256"/>
            <ac:spMk id="4" creationId="{2C3655D1-439F-294B-7F38-6E9AB18B1F73}"/>
          </ac:spMkLst>
        </pc:spChg>
        <pc:spChg chg="mod">
          <ac:chgData name="William Pritchard" userId="S::william.pritchard@parklandset.org.uk::7b8b454a-3e8b-49e3-bd6a-04960e72430b" providerId="AD" clId="Web-{E554399D-AEEB-14B3-978B-29EF3ED7A696}" dt="2026-03-05T15:42:05.048" v="53" actId="1076"/>
          <ac:spMkLst>
            <pc:docMk/>
            <pc:sldMk cId="4285482461" sldId="256"/>
            <ac:spMk id="5" creationId="{30CB49FE-8D2E-D31B-6219-9133F3E4F205}"/>
          </ac:spMkLst>
        </pc:spChg>
        <pc:spChg chg="mod">
          <ac:chgData name="William Pritchard" userId="S::william.pritchard@parklandset.org.uk::7b8b454a-3e8b-49e3-bd6a-04960e72430b" providerId="AD" clId="Web-{E554399D-AEEB-14B3-978B-29EF3ED7A696}" dt="2026-03-05T15:47:15.252" v="257" actId="20577"/>
          <ac:spMkLst>
            <pc:docMk/>
            <pc:sldMk cId="4285482461" sldId="256"/>
            <ac:spMk id="6" creationId="{042ED5C2-2D6E-E430-1510-09FF889EEF17}"/>
          </ac:spMkLst>
        </pc:spChg>
        <pc:spChg chg="mod">
          <ac:chgData name="William Pritchard" userId="S::william.pritchard@parklandset.org.uk::7b8b454a-3e8b-49e3-bd6a-04960e72430b" providerId="AD" clId="Web-{E554399D-AEEB-14B3-978B-29EF3ED7A696}" dt="2026-03-05T15:43:04.347" v="88" actId="20577"/>
          <ac:spMkLst>
            <pc:docMk/>
            <pc:sldMk cId="4285482461" sldId="256"/>
            <ac:spMk id="8" creationId="{22E2F83E-47D4-43BB-FABD-6767473E8F08}"/>
          </ac:spMkLst>
        </pc:spChg>
        <pc:spChg chg="mod">
          <ac:chgData name="William Pritchard" userId="S::william.pritchard@parklandset.org.uk::7b8b454a-3e8b-49e3-bd6a-04960e72430b" providerId="AD" clId="Web-{E554399D-AEEB-14B3-978B-29EF3ED7A696}" dt="2026-03-05T15:42:50.452" v="82" actId="20577"/>
          <ac:spMkLst>
            <pc:docMk/>
            <pc:sldMk cId="4285482461" sldId="256"/>
            <ac:spMk id="10" creationId="{AA754D99-A434-46EC-B85C-C4F710A9BF60}"/>
          </ac:spMkLst>
        </pc:spChg>
        <pc:spChg chg="mod">
          <ac:chgData name="William Pritchard" userId="S::william.pritchard@parklandset.org.uk::7b8b454a-3e8b-49e3-bd6a-04960e72430b" providerId="AD" clId="Web-{E554399D-AEEB-14B3-978B-29EF3ED7A696}" dt="2026-03-05T15:43:26.415" v="96" actId="20577"/>
          <ac:spMkLst>
            <pc:docMk/>
            <pc:sldMk cId="4285482461" sldId="256"/>
            <ac:spMk id="11" creationId="{C1240A62-14F7-F3BF-7B2E-980F96848012}"/>
          </ac:spMkLst>
        </pc:spChg>
        <pc:spChg chg="mod">
          <ac:chgData name="William Pritchard" userId="S::william.pritchard@parklandset.org.uk::7b8b454a-3e8b-49e3-bd6a-04960e72430b" providerId="AD" clId="Web-{E554399D-AEEB-14B3-978B-29EF3ED7A696}" dt="2026-03-05T15:42:16.411" v="59" actId="14100"/>
          <ac:spMkLst>
            <pc:docMk/>
            <pc:sldMk cId="4285482461" sldId="256"/>
            <ac:spMk id="12" creationId="{AC704437-ED22-282F-BD0E-8373BC3EAC07}"/>
          </ac:spMkLst>
        </pc:spChg>
        <pc:spChg chg="mod">
          <ac:chgData name="William Pritchard" userId="S::william.pritchard@parklandset.org.uk::7b8b454a-3e8b-49e3-bd6a-04960e72430b" providerId="AD" clId="Web-{E554399D-AEEB-14B3-978B-29EF3ED7A696}" dt="2026-03-05T15:42:47.092" v="81" actId="20577"/>
          <ac:spMkLst>
            <pc:docMk/>
            <pc:sldMk cId="4285482461" sldId="256"/>
            <ac:spMk id="13" creationId="{6A4A4CEF-211C-C3B5-D13C-4104DB1EBA6A}"/>
          </ac:spMkLst>
        </pc:spChg>
        <pc:picChg chg="del">
          <ac:chgData name="William Pritchard" userId="S::william.pritchard@parklandset.org.uk::7b8b454a-3e8b-49e3-bd6a-04960e72430b" providerId="AD" clId="Web-{E554399D-AEEB-14B3-978B-29EF3ED7A696}" dt="2026-03-05T15:40:42.531" v="0"/>
          <ac:picMkLst>
            <pc:docMk/>
            <pc:sldMk cId="4285482461" sldId="256"/>
            <ac:picMk id="1026" creationId="{24B25C4A-32AA-8071-D6E3-B15CB21A39F6}"/>
          </ac:picMkLst>
        </pc:picChg>
        <pc:picChg chg="del">
          <ac:chgData name="William Pritchard" userId="S::william.pritchard@parklandset.org.uk::7b8b454a-3e8b-49e3-bd6a-04960e72430b" providerId="AD" clId="Web-{E554399D-AEEB-14B3-978B-29EF3ED7A696}" dt="2026-03-05T15:40:43.531" v="1"/>
          <ac:picMkLst>
            <pc:docMk/>
            <pc:sldMk cId="4285482461" sldId="256"/>
            <ac:picMk id="1028" creationId="{5ACDCA27-715E-623A-06D6-9E833B39937F}"/>
          </ac:picMkLst>
        </pc:picChg>
      </pc:sldChg>
      <pc:sldChg chg="modSp">
        <pc:chgData name="William Pritchard" userId="S::william.pritchard@parklandset.org.uk::7b8b454a-3e8b-49e3-bd6a-04960e72430b" providerId="AD" clId="Web-{E554399D-AEEB-14B3-978B-29EF3ED7A696}" dt="2026-03-05T15:45:45.584" v="184" actId="20577"/>
        <pc:sldMkLst>
          <pc:docMk/>
          <pc:sldMk cId="3960499584" sldId="257"/>
        </pc:sldMkLst>
        <pc:spChg chg="mod">
          <ac:chgData name="William Pritchard" userId="S::william.pritchard@parklandset.org.uk::7b8b454a-3e8b-49e3-bd6a-04960e72430b" providerId="AD" clId="Web-{E554399D-AEEB-14B3-978B-29EF3ED7A696}" dt="2026-03-05T15:45:45.584" v="184" actId="20577"/>
          <ac:spMkLst>
            <pc:docMk/>
            <pc:sldMk cId="3960499584" sldId="257"/>
            <ac:spMk id="4" creationId="{2C3655D1-439F-294B-7F38-6E9AB18B1F73}"/>
          </ac:spMkLst>
        </pc:spChg>
        <pc:spChg chg="mod">
          <ac:chgData name="William Pritchard" userId="S::william.pritchard@parklandset.org.uk::7b8b454a-3e8b-49e3-bd6a-04960e72430b" providerId="AD" clId="Web-{E554399D-AEEB-14B3-978B-29EF3ED7A696}" dt="2026-03-05T15:44:58.138" v="146" actId="20577"/>
          <ac:spMkLst>
            <pc:docMk/>
            <pc:sldMk cId="3960499584" sldId="257"/>
            <ac:spMk id="12" creationId="{AC704437-ED22-282F-BD0E-8373BC3EAC07}"/>
          </ac:spMkLst>
        </pc:spChg>
        <pc:spChg chg="mod">
          <ac:chgData name="William Pritchard" userId="S::william.pritchard@parklandset.org.uk::7b8b454a-3e8b-49e3-bd6a-04960e72430b" providerId="AD" clId="Web-{E554399D-AEEB-14B3-978B-29EF3ED7A696}" dt="2026-03-05T15:43:37.980" v="98" actId="20577"/>
          <ac:spMkLst>
            <pc:docMk/>
            <pc:sldMk cId="3960499584" sldId="257"/>
            <ac:spMk id="13" creationId="{6A4A4CEF-211C-C3B5-D13C-4104DB1EBA6A}"/>
          </ac:spMkLst>
        </pc:spChg>
      </pc:sldChg>
    </pc:docChg>
  </pc:docChgLst>
  <pc:docChgLst>
    <pc:chgData name="Melody Clayton" userId="dc6dbcc6-e283-44aa-894e-4e2d961fd590" providerId="ADAL" clId="{D91E2B5D-975C-53B7-8516-06BFD6FEE29D}"/>
    <pc:docChg chg="custSel modSld">
      <pc:chgData name="Melody Clayton" userId="dc6dbcc6-e283-44aa-894e-4e2d961fd590" providerId="ADAL" clId="{D91E2B5D-975C-53B7-8516-06BFD6FEE29D}" dt="2026-03-05T19:19:41.474" v="544"/>
      <pc:docMkLst>
        <pc:docMk/>
      </pc:docMkLst>
      <pc:sldChg chg="addSp delSp modSp mod">
        <pc:chgData name="Melody Clayton" userId="dc6dbcc6-e283-44aa-894e-4e2d961fd590" providerId="ADAL" clId="{D91E2B5D-975C-53B7-8516-06BFD6FEE29D}" dt="2026-03-05T19:19:34.156" v="542" actId="207"/>
        <pc:sldMkLst>
          <pc:docMk/>
          <pc:sldMk cId="4285482461" sldId="256"/>
        </pc:sldMkLst>
        <pc:spChg chg="mod">
          <ac:chgData name="Melody Clayton" userId="dc6dbcc6-e283-44aa-894e-4e2d961fd590" providerId="ADAL" clId="{D91E2B5D-975C-53B7-8516-06BFD6FEE29D}" dt="2026-03-05T19:18:24.860" v="330" actId="1076"/>
          <ac:spMkLst>
            <pc:docMk/>
            <pc:sldMk cId="4285482461" sldId="256"/>
            <ac:spMk id="2" creationId="{8CA7B435-B903-D685-E5E9-96C0B5A8DD6B}"/>
          </ac:spMkLst>
        </pc:spChg>
        <pc:spChg chg="del">
          <ac:chgData name="Melody Clayton" userId="dc6dbcc6-e283-44aa-894e-4e2d961fd590" providerId="ADAL" clId="{D91E2B5D-975C-53B7-8516-06BFD6FEE29D}" dt="2026-03-05T19:18:16.992" v="327" actId="478"/>
          <ac:spMkLst>
            <pc:docMk/>
            <pc:sldMk cId="4285482461" sldId="256"/>
            <ac:spMk id="3" creationId="{EE7696B7-2327-7862-121F-637DF324BDE7}"/>
          </ac:spMkLst>
        </pc:spChg>
        <pc:spChg chg="mod">
          <ac:chgData name="Melody Clayton" userId="dc6dbcc6-e283-44aa-894e-4e2d961fd590" providerId="ADAL" clId="{D91E2B5D-975C-53B7-8516-06BFD6FEE29D}" dt="2026-03-05T19:14:57.439" v="215" actId="20577"/>
          <ac:spMkLst>
            <pc:docMk/>
            <pc:sldMk cId="4285482461" sldId="256"/>
            <ac:spMk id="5" creationId="{30CB49FE-8D2E-D31B-6219-9133F3E4F205}"/>
          </ac:spMkLst>
        </pc:spChg>
        <pc:spChg chg="mod">
          <ac:chgData name="Melody Clayton" userId="dc6dbcc6-e283-44aa-894e-4e2d961fd590" providerId="ADAL" clId="{D91E2B5D-975C-53B7-8516-06BFD6FEE29D}" dt="2026-03-05T19:18:37.206" v="336" actId="1076"/>
          <ac:spMkLst>
            <pc:docMk/>
            <pc:sldMk cId="4285482461" sldId="256"/>
            <ac:spMk id="6" creationId="{042ED5C2-2D6E-E430-1510-09FF889EEF17}"/>
          </ac:spMkLst>
        </pc:spChg>
        <pc:spChg chg="mod">
          <ac:chgData name="Melody Clayton" userId="dc6dbcc6-e283-44aa-894e-4e2d961fd590" providerId="ADAL" clId="{D91E2B5D-975C-53B7-8516-06BFD6FEE29D}" dt="2026-03-05T19:18:34.092" v="335" actId="1076"/>
          <ac:spMkLst>
            <pc:docMk/>
            <pc:sldMk cId="4285482461" sldId="256"/>
            <ac:spMk id="10" creationId="{AA754D99-A434-46EC-B85C-C4F710A9BF60}"/>
          </ac:spMkLst>
        </pc:spChg>
        <pc:spChg chg="mod">
          <ac:chgData name="Melody Clayton" userId="dc6dbcc6-e283-44aa-894e-4e2d961fd590" providerId="ADAL" clId="{D91E2B5D-975C-53B7-8516-06BFD6FEE29D}" dt="2026-03-05T19:14:47.498" v="212" actId="20577"/>
          <ac:spMkLst>
            <pc:docMk/>
            <pc:sldMk cId="4285482461" sldId="256"/>
            <ac:spMk id="12" creationId="{AC704437-ED22-282F-BD0E-8373BC3EAC07}"/>
          </ac:spMkLst>
        </pc:spChg>
        <pc:spChg chg="mod">
          <ac:chgData name="Melody Clayton" userId="dc6dbcc6-e283-44aa-894e-4e2d961fd590" providerId="ADAL" clId="{D91E2B5D-975C-53B7-8516-06BFD6FEE29D}" dt="2026-03-05T19:18:19.737" v="328" actId="1076"/>
          <ac:spMkLst>
            <pc:docMk/>
            <pc:sldMk cId="4285482461" sldId="256"/>
            <ac:spMk id="13" creationId="{6A4A4CEF-211C-C3B5-D13C-4104DB1EBA6A}"/>
          </ac:spMkLst>
        </pc:spChg>
        <pc:spChg chg="add del mod">
          <ac:chgData name="Melody Clayton" userId="dc6dbcc6-e283-44aa-894e-4e2d961fd590" providerId="ADAL" clId="{D91E2B5D-975C-53B7-8516-06BFD6FEE29D}" dt="2026-03-05T19:18:21.419" v="329" actId="478"/>
          <ac:spMkLst>
            <pc:docMk/>
            <pc:sldMk cId="4285482461" sldId="256"/>
            <ac:spMk id="14" creationId="{38461DAC-6B6B-EE9C-92D3-F3ADDE43A223}"/>
          </ac:spMkLst>
        </pc:spChg>
        <pc:spChg chg="add mod">
          <ac:chgData name="Melody Clayton" userId="dc6dbcc6-e283-44aa-894e-4e2d961fd590" providerId="ADAL" clId="{D91E2B5D-975C-53B7-8516-06BFD6FEE29D}" dt="2026-03-05T19:19:34.156" v="542" actId="207"/>
          <ac:spMkLst>
            <pc:docMk/>
            <pc:sldMk cId="4285482461" sldId="256"/>
            <ac:spMk id="16" creationId="{CC7D623D-95CC-3FAE-BE1A-37CD25470BCD}"/>
          </ac:spMkLst>
        </pc:spChg>
        <pc:picChg chg="add mod">
          <ac:chgData name="Melody Clayton" userId="dc6dbcc6-e283-44aa-894e-4e2d961fd590" providerId="ADAL" clId="{D91E2B5D-975C-53B7-8516-06BFD6FEE29D}" dt="2026-03-05T19:18:31.578" v="334" actId="1076"/>
          <ac:picMkLst>
            <pc:docMk/>
            <pc:sldMk cId="4285482461" sldId="256"/>
            <ac:picMk id="15" creationId="{B9443DA4-90EA-900C-C63B-56CA002F3114}"/>
          </ac:picMkLst>
        </pc:picChg>
      </pc:sldChg>
      <pc:sldChg chg="addSp delSp modSp mod">
        <pc:chgData name="Melody Clayton" userId="dc6dbcc6-e283-44aa-894e-4e2d961fd590" providerId="ADAL" clId="{D91E2B5D-975C-53B7-8516-06BFD6FEE29D}" dt="2026-03-05T19:19:41.474" v="544"/>
        <pc:sldMkLst>
          <pc:docMk/>
          <pc:sldMk cId="3960499584" sldId="257"/>
        </pc:sldMkLst>
        <pc:spChg chg="mod">
          <ac:chgData name="Melody Clayton" userId="dc6dbcc6-e283-44aa-894e-4e2d961fd590" providerId="ADAL" clId="{D91E2B5D-975C-53B7-8516-06BFD6FEE29D}" dt="2026-03-05T19:18:07.775" v="323" actId="1076"/>
          <ac:spMkLst>
            <pc:docMk/>
            <pc:sldMk cId="3960499584" sldId="257"/>
            <ac:spMk id="2" creationId="{8CA7B435-B903-D685-E5E9-96C0B5A8DD6B}"/>
          </ac:spMkLst>
        </pc:spChg>
        <pc:spChg chg="del mod">
          <ac:chgData name="Melody Clayton" userId="dc6dbcc6-e283-44aa-894e-4e2d961fd590" providerId="ADAL" clId="{D91E2B5D-975C-53B7-8516-06BFD6FEE29D}" dt="2026-03-05T19:17:53.287" v="297" actId="478"/>
          <ac:spMkLst>
            <pc:docMk/>
            <pc:sldMk cId="3960499584" sldId="257"/>
            <ac:spMk id="3" creationId="{EE7696B7-2327-7862-121F-637DF324BDE7}"/>
          </ac:spMkLst>
        </pc:spChg>
        <pc:spChg chg="mod">
          <ac:chgData name="Melody Clayton" userId="dc6dbcc6-e283-44aa-894e-4e2d961fd590" providerId="ADAL" clId="{D91E2B5D-975C-53B7-8516-06BFD6FEE29D}" dt="2026-03-05T19:15:49.503" v="287" actId="5793"/>
          <ac:spMkLst>
            <pc:docMk/>
            <pc:sldMk cId="3960499584" sldId="257"/>
            <ac:spMk id="5" creationId="{30CB49FE-8D2E-D31B-6219-9133F3E4F205}"/>
          </ac:spMkLst>
        </pc:spChg>
        <pc:spChg chg="add del mod">
          <ac:chgData name="Melody Clayton" userId="dc6dbcc6-e283-44aa-894e-4e2d961fd590" providerId="ADAL" clId="{D91E2B5D-975C-53B7-8516-06BFD6FEE29D}" dt="2026-03-05T19:19:41.474" v="544"/>
          <ac:spMkLst>
            <pc:docMk/>
            <pc:sldMk cId="3960499584" sldId="257"/>
            <ac:spMk id="9" creationId="{F4CE60E6-A637-86B2-EB88-33CD452BD2E0}"/>
          </ac:spMkLst>
        </pc:spChg>
        <pc:spChg chg="mod">
          <ac:chgData name="Melody Clayton" userId="dc6dbcc6-e283-44aa-894e-4e2d961fd590" providerId="ADAL" clId="{D91E2B5D-975C-53B7-8516-06BFD6FEE29D}" dt="2026-03-05T19:17:48.742" v="295" actId="1076"/>
          <ac:spMkLst>
            <pc:docMk/>
            <pc:sldMk cId="3960499584" sldId="257"/>
            <ac:spMk id="13" creationId="{6A4A4CEF-211C-C3B5-D13C-4104DB1EBA6A}"/>
          </ac:spMkLst>
        </pc:spChg>
        <pc:spChg chg="add del mod">
          <ac:chgData name="Melody Clayton" userId="dc6dbcc6-e283-44aa-894e-4e2d961fd590" providerId="ADAL" clId="{D91E2B5D-975C-53B7-8516-06BFD6FEE29D}" dt="2026-03-05T19:17:56.848" v="298" actId="478"/>
          <ac:spMkLst>
            <pc:docMk/>
            <pc:sldMk cId="3960499584" sldId="257"/>
            <ac:spMk id="16" creationId="{443A5C4B-4751-3523-A449-D514487214DD}"/>
          </ac:spMkLst>
        </pc:spChg>
        <pc:picChg chg="add mod">
          <ac:chgData name="Melody Clayton" userId="dc6dbcc6-e283-44aa-894e-4e2d961fd590" providerId="ADAL" clId="{D91E2B5D-975C-53B7-8516-06BFD6FEE29D}" dt="2026-03-05T19:18:12.642" v="326" actId="1076"/>
          <ac:picMkLst>
            <pc:docMk/>
            <pc:sldMk cId="3960499584" sldId="257"/>
            <ac:picMk id="14" creationId="{402273EC-9D57-FD51-C852-062315794F23}"/>
          </ac:picMkLst>
        </pc:picChg>
        <pc:picChg chg="del">
          <ac:chgData name="Melody Clayton" userId="dc6dbcc6-e283-44aa-894e-4e2d961fd590" providerId="ADAL" clId="{D91E2B5D-975C-53B7-8516-06BFD6FEE29D}" dt="2026-03-05T19:15:55.441" v="288" actId="478"/>
          <ac:picMkLst>
            <pc:docMk/>
            <pc:sldMk cId="3960499584" sldId="257"/>
            <ac:picMk id="1026" creationId="{24B25C4A-32AA-8071-D6E3-B15CB21A39F6}"/>
          </ac:picMkLst>
        </pc:picChg>
        <pc:picChg chg="del">
          <ac:chgData name="Melody Clayton" userId="dc6dbcc6-e283-44aa-894e-4e2d961fd590" providerId="ADAL" clId="{D91E2B5D-975C-53B7-8516-06BFD6FEE29D}" dt="2026-03-05T19:15:59.094" v="290" actId="478"/>
          <ac:picMkLst>
            <pc:docMk/>
            <pc:sldMk cId="3960499584" sldId="257"/>
            <ac:picMk id="1028" creationId="{5ACDCA27-715E-623A-06D6-9E833B3993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812B2-A536-A573-1046-F3E8A5521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C3F0C-5833-11B5-AE17-0B3B51781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819E-02BD-D1CB-C669-F1AA7CCF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9FE4-3118-AC40-8E1C-93B5AD646944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80225-4301-B9E2-675D-F20FF4D1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E15D8-EEFA-038D-A70D-B3F0A2CD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EF96-DD86-6E4A-948F-24EE5B73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7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B87FF-0108-75FE-1860-EC7BEB1D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D60E1-E81B-3916-C1CB-A8DA90078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47543-BB87-A41D-621A-4E32C7937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9FE4-3118-AC40-8E1C-93B5AD646944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75028-21C6-7113-73F0-85D6E31FA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36883-6FFD-8417-E5F5-64670FDD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EF96-DD86-6E4A-948F-24EE5B73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5F896-4E0D-70A4-9391-F124CA4E5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85706-7300-48C6-102C-591DB73D3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18B2C-0CDD-FE5C-4D6E-0D6D481B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9FE4-3118-AC40-8E1C-93B5AD646944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FB6AC-D80E-46D4-3418-E467178E4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9177E-1463-4598-1482-110A57D9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EF96-DD86-6E4A-948F-24EE5B73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7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EB3F-E8D9-06FE-0875-6DD981DD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F3E63-FB58-6919-3054-7D71A9CD5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DCD2C-1AB5-975A-7149-0728161E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9FE4-3118-AC40-8E1C-93B5AD646944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B08B8-B62E-9755-53AB-F35560B66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DEBA8-09E0-433C-FC5F-F037E084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EF96-DD86-6E4A-948F-24EE5B73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9C32-8801-1DB3-48E8-756DE503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DCA70-B927-45FB-1B77-FD7E89AB8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E36E5-178E-2D55-91F9-BBCF783A4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9FE4-3118-AC40-8E1C-93B5AD646944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34745-E990-859C-0FFE-E8D53759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C3436-E7C7-4552-B5E8-D72DD3D5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EF96-DD86-6E4A-948F-24EE5B73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7EEB0-3901-DEA7-C7DA-A9B021E8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46D28-C6B7-9738-F973-E7DCCB0D8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447F3-F385-E7A6-B075-EB371042A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AEFEF-4322-F63E-42F5-2ADCACCA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9FE4-3118-AC40-8E1C-93B5AD646944}" type="datetimeFigureOut">
              <a:rPr lang="en-US" smtClean="0"/>
              <a:t>3/5/26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341B3-DD1D-D770-66AA-EFBE7C2E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42D99-6166-AFFF-CB67-2721CD31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EF96-DD86-6E4A-948F-24EE5B73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3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3AC4-69BD-2C72-7EC8-5135EBD7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E7623-0D3A-ACD4-206F-3851483F5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0FC31-FA41-5D36-FE96-66A6E8FF3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DE0A2A-978F-1918-ABBD-044A25AF3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AD6A1-2236-E159-E000-E83CF9107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B93EE-1DD6-155A-1B70-604DBC4B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9FE4-3118-AC40-8E1C-93B5AD646944}" type="datetimeFigureOut">
              <a:rPr lang="en-US" smtClean="0"/>
              <a:t>3/5/26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1031FF-22F1-0C25-2F75-F9A3C2F1A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424E37-608A-C7DD-8178-C3603780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EF96-DD86-6E4A-948F-24EE5B73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7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F2F8-3794-450C-022E-3E731C5C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4A78A-45C8-C196-90E0-497EE584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9FE4-3118-AC40-8E1C-93B5AD646944}" type="datetimeFigureOut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5B0FE-6157-7484-A0C1-20BCE519F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85E44-FDE8-501C-4525-3EED86E8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EF96-DD86-6E4A-948F-24EE5B73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8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6FEDC-AC22-809C-C00D-D94296CF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9FE4-3118-AC40-8E1C-93B5AD646944}" type="datetimeFigureOut">
              <a:rPr lang="en-US" smtClean="0"/>
              <a:t>3/5/26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5FDA5-7369-B925-C7C2-C719A729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30577-61F4-6F98-F770-F350B805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EF96-DD86-6E4A-948F-24EE5B73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6EBF7-AFE3-E846-A50D-CAA558D6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CA12E-AAE6-B25A-4783-2C4FAA9D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7A48D-67E5-2D33-7ED6-19C41C448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DC04A-9D93-2190-5A44-51EAD576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9FE4-3118-AC40-8E1C-93B5AD646944}" type="datetimeFigureOut">
              <a:rPr lang="en-US" smtClean="0"/>
              <a:t>3/5/26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B931F-CC03-3554-590A-F2410DF7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9387C-99A7-E108-C008-7821E1A8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EF96-DD86-6E4A-948F-24EE5B73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9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91651-9B54-36AD-AF26-6AB07EE4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89B031-8468-71BF-EAB9-95226706D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4E66E-181F-71A3-21D1-9BD40652D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960AC-5646-B7E5-6DBC-E7C1B36A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9FE4-3118-AC40-8E1C-93B5AD646944}" type="datetimeFigureOut">
              <a:rPr lang="en-US" smtClean="0"/>
              <a:t>3/5/26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F6FF9-840C-6F87-0891-858EF22C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298B7-91EB-5973-9FCF-A5D75F7A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EF96-DD86-6E4A-948F-24EE5B73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89564-A373-2EBF-5FE2-D7633894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C38A6-307E-0BB1-00F8-17EBA79D7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73ECD-878B-32DD-C083-DBFA01F5B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89FE4-3118-AC40-8E1C-93B5AD646944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B22E2-41F3-7532-4619-343562DC5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49CC0-5D16-A3F4-1B71-4AEE6A532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EF96-DD86-6E4A-948F-24EE5B73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1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B435-B903-D685-E5E9-96C0B5A8D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9484" y="4568852"/>
            <a:ext cx="4202206" cy="671007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Sassoon Infant Std"/>
              </a:rPr>
              <a:t>Water, Water everywhere.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655D1-439F-294B-7F38-6E9AB18B1F73}"/>
              </a:ext>
            </a:extLst>
          </p:cNvPr>
          <p:cNvSpPr txBox="1"/>
          <p:nvPr/>
        </p:nvSpPr>
        <p:spPr>
          <a:xfrm>
            <a:off x="0" y="0"/>
            <a:ext cx="4540332" cy="2677656"/>
          </a:xfrm>
          <a:prstGeom prst="rect">
            <a:avLst/>
          </a:prstGeom>
          <a:solidFill>
            <a:srgbClr val="FF9D23">
              <a:alpha val="21176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u="sng" dirty="0">
                <a:latin typeface="Sassoon Infant Std" panose="020B0503020103030203" pitchFamily="34" charset="0"/>
              </a:rPr>
              <a:t>English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Review and recap.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/>
              </a:rPr>
              <a:t>Reading (guided and accelerated reader).</a:t>
            </a:r>
          </a:p>
          <a:p>
            <a:r>
              <a:rPr lang="en-US" sz="1600" b="1">
                <a:latin typeface="Sassoon Infant Std"/>
              </a:rPr>
              <a:t>Non-fiction writing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/>
              </a:rPr>
              <a:t>Write a newspaper article </a:t>
            </a:r>
            <a:r>
              <a:rPr lang="en-US" sz="1600" err="1">
                <a:latin typeface="Sassoon Infant Std"/>
              </a:rPr>
              <a:t>abou</a:t>
            </a:r>
            <a:r>
              <a:rPr lang="en-US" sz="1600">
                <a:latin typeface="Sassoon Infant Std"/>
              </a:rPr>
              <a:t>t somerset flooding.</a:t>
            </a:r>
          </a:p>
          <a:p>
            <a:r>
              <a:rPr lang="en-US" sz="1600" b="1" dirty="0">
                <a:latin typeface="Sassoon Infant Std" panose="020B0503020103030203" pitchFamily="34" charset="0"/>
              </a:rPr>
              <a:t>Diary writing</a:t>
            </a:r>
          </a:p>
          <a:p>
            <a:r>
              <a:rPr lang="en-US" sz="1600" dirty="0">
                <a:latin typeface="Sassoon Infant Std"/>
              </a:rPr>
              <a:t>- Write a diary entry from a characters perspective.</a:t>
            </a:r>
          </a:p>
          <a:p>
            <a:r>
              <a:rPr lang="en-US" sz="1600" b="1" dirty="0">
                <a:latin typeface="Sassoon Infant Std" panose="020B0503020103030203" pitchFamily="34" charset="0"/>
              </a:rPr>
              <a:t>Spellings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latin typeface="Sassoon Infant Std" panose="020B0503020103030203" pitchFamily="34" charset="0"/>
              </a:rPr>
              <a:t>Familiarise</a:t>
            </a:r>
            <a:r>
              <a:rPr lang="en-US" sz="1600" dirty="0">
                <a:latin typeface="Sassoon Infant Std" panose="020B0503020103030203" pitchFamily="34" charset="0"/>
              </a:rPr>
              <a:t> with Year ¾ spellings.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B49FE-8D2E-D31B-6219-9133F3E4F205}"/>
              </a:ext>
            </a:extLst>
          </p:cNvPr>
          <p:cNvSpPr txBox="1"/>
          <p:nvPr/>
        </p:nvSpPr>
        <p:spPr>
          <a:xfrm>
            <a:off x="0" y="2733685"/>
            <a:ext cx="4540332" cy="2677656"/>
          </a:xfrm>
          <a:prstGeom prst="rect">
            <a:avLst/>
          </a:prstGeom>
          <a:solidFill>
            <a:srgbClr val="E7F4FF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Sassoon Infant Std" panose="020B0503020103030203" pitchFamily="34" charset="0"/>
              </a:rPr>
              <a:t>Maths</a:t>
            </a:r>
            <a:endParaRPr lang="en-US" sz="2400" b="1" u="sng" dirty="0">
              <a:latin typeface="Sassoon Infant Std" panose="020B0503020103030203" pitchFamily="34" charset="0"/>
            </a:endParaRPr>
          </a:p>
          <a:p>
            <a:r>
              <a:rPr lang="en-US" sz="1600" b="1" dirty="0">
                <a:latin typeface="Sassoon Infant Std" panose="020B0503020103030203" pitchFamily="34" charset="0"/>
              </a:rPr>
              <a:t>Fractions </a:t>
            </a:r>
          </a:p>
          <a:p>
            <a:r>
              <a:rPr lang="en-US" sz="1600" dirty="0">
                <a:latin typeface="Sassoon Infant Std" panose="020B0503020103030203" pitchFamily="34" charset="0"/>
              </a:rPr>
              <a:t>-Count beyond 1 whole.</a:t>
            </a:r>
          </a:p>
          <a:p>
            <a:r>
              <a:rPr lang="en-US" sz="1600" dirty="0">
                <a:latin typeface="Sassoon Infant Std" panose="020B0503020103030203" pitchFamily="34" charset="0"/>
              </a:rPr>
              <a:t>Partition mixed numbers</a:t>
            </a:r>
          </a:p>
          <a:p>
            <a:r>
              <a:rPr lang="en-US" sz="1600" dirty="0">
                <a:latin typeface="Sassoon Infant Std" panose="020B0503020103030203" pitchFamily="34" charset="0"/>
              </a:rPr>
              <a:t>Compare and order mixed numbers</a:t>
            </a:r>
          </a:p>
          <a:p>
            <a:r>
              <a:rPr lang="en-US" sz="1600" dirty="0">
                <a:latin typeface="Sassoon Infant Std" panose="020B0503020103030203" pitchFamily="34" charset="0"/>
              </a:rPr>
              <a:t>Improper fractions</a:t>
            </a:r>
          </a:p>
          <a:p>
            <a:r>
              <a:rPr lang="en-US" sz="1600" dirty="0">
                <a:latin typeface="Sassoon Infant Std" panose="020B0503020103030203" pitchFamily="34" charset="0"/>
              </a:rPr>
              <a:t>Add and subtract fractions.</a:t>
            </a:r>
          </a:p>
          <a:p>
            <a:endParaRPr lang="en-US" sz="1600" dirty="0">
              <a:latin typeface="Sassoon Infant Std" panose="020B0503020103030203" pitchFamily="34" charset="0"/>
            </a:endParaRPr>
          </a:p>
          <a:p>
            <a:r>
              <a:rPr lang="en-US" sz="1600" b="1" dirty="0">
                <a:latin typeface="Sassoon Infant Std" panose="020B0503020103030203" pitchFamily="34" charset="0"/>
              </a:rPr>
              <a:t>Decimals</a:t>
            </a:r>
          </a:p>
          <a:p>
            <a:r>
              <a:rPr lang="en-US" sz="1600" dirty="0">
                <a:latin typeface="Sassoon Infant Std" panose="020B0503020103030203" pitchFamily="34" charset="0"/>
              </a:rPr>
              <a:t>Linking fractions and decimals.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ED5C2-2D6E-E430-1510-09FF889EEF17}"/>
              </a:ext>
            </a:extLst>
          </p:cNvPr>
          <p:cNvSpPr txBox="1"/>
          <p:nvPr/>
        </p:nvSpPr>
        <p:spPr>
          <a:xfrm>
            <a:off x="9005455" y="2562695"/>
            <a:ext cx="3186545" cy="1477328"/>
          </a:xfrm>
          <a:prstGeom prst="rect">
            <a:avLst/>
          </a:prstGeom>
          <a:solidFill>
            <a:srgbClr val="E0FFE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u="sng" dirty="0">
                <a:latin typeface="Sassoon Infant Std" panose="020B0503020103030203" pitchFamily="34" charset="0"/>
              </a:rPr>
              <a:t>Learn together</a:t>
            </a:r>
          </a:p>
          <a:p>
            <a:r>
              <a:rPr lang="en-US" sz="1400" b="1" dirty="0">
                <a:latin typeface="Sassoon Infant Std"/>
              </a:rPr>
              <a:t>Focus this term: Healthy Me</a:t>
            </a:r>
            <a:endParaRPr lang="en-US" sz="1400" b="1" dirty="0">
              <a:latin typeface="Sassoon Infant Std" panose="020B0503020103030203" pitchFamily="34" charset="0"/>
            </a:endParaRPr>
          </a:p>
          <a:p>
            <a:r>
              <a:rPr lang="en-US" sz="1400" dirty="0">
                <a:latin typeface="Sassoon Infant Std"/>
              </a:rPr>
              <a:t>Includes: my friends and me, Group dynamics. Smoking, alcohol, healthy friendships and celebrating my inner </a:t>
            </a:r>
            <a:r>
              <a:rPr lang="en-US" sz="1400" dirty="0" err="1">
                <a:latin typeface="Sassoon Infant Std"/>
              </a:rPr>
              <a:t>strangths</a:t>
            </a:r>
            <a:r>
              <a:rPr lang="en-US" sz="1400" dirty="0">
                <a:latin typeface="Sassoon Infant Std"/>
              </a:rPr>
              <a:t> </a:t>
            </a:r>
            <a:endParaRPr lang="en-US" sz="1400" dirty="0">
              <a:latin typeface="Sassoon Infant Std" panose="020B0503020103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9F2F0-F054-8978-6EB8-24066C66426A}"/>
              </a:ext>
            </a:extLst>
          </p:cNvPr>
          <p:cNvSpPr txBox="1"/>
          <p:nvPr/>
        </p:nvSpPr>
        <p:spPr>
          <a:xfrm>
            <a:off x="4821382" y="189055"/>
            <a:ext cx="4045525" cy="1877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Sassoon Infant Std" panose="020B0503020103030203" pitchFamily="34" charset="0"/>
              </a:rPr>
              <a:t>Science – Electricity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What do we use that uses electricity?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Basic components of a circuit</a:t>
            </a:r>
          </a:p>
          <a:p>
            <a:r>
              <a:rPr lang="en-US" sz="1600" dirty="0">
                <a:latin typeface="Sassoon Infant Std" panose="020B0503020103030203" pitchFamily="34" charset="0"/>
              </a:rPr>
              <a:t>-    Conductors and insulators 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  Experiment: problem solving and making effective circuits. </a:t>
            </a:r>
          </a:p>
          <a:p>
            <a:pPr marL="171450" indent="-171450">
              <a:buFontTx/>
              <a:buChar char="-"/>
            </a:pPr>
            <a:endParaRPr lang="en-US" sz="1600" dirty="0">
              <a:latin typeface="Sassoon Infant Std" panose="020B0503020103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2F83E-47D4-43BB-FABD-6767473E8F08}"/>
              </a:ext>
            </a:extLst>
          </p:cNvPr>
          <p:cNvSpPr txBox="1"/>
          <p:nvPr/>
        </p:nvSpPr>
        <p:spPr>
          <a:xfrm>
            <a:off x="9005450" y="257345"/>
            <a:ext cx="3186545" cy="707886"/>
          </a:xfrm>
          <a:prstGeom prst="rect">
            <a:avLst/>
          </a:prstGeom>
          <a:solidFill>
            <a:srgbClr val="71C0FF">
              <a:alpha val="29804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u="sng" dirty="0">
                <a:latin typeface="Sassoon Infant Std" panose="020B0503020103030203" pitchFamily="34" charset="0"/>
              </a:rPr>
              <a:t>Music</a:t>
            </a:r>
            <a:r>
              <a:rPr lang="en-US" sz="2400" dirty="0">
                <a:latin typeface="Sassoon Infant Std" panose="020B0503020103030203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/>
              </a:rPr>
              <a:t>Music structures</a:t>
            </a:r>
            <a:endParaRPr lang="en-US" sz="1600">
              <a:latin typeface="Sassoon Infant Std" panose="020B0503020103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754D99-A434-46EC-B85C-C4F710A9BF60}"/>
              </a:ext>
            </a:extLst>
          </p:cNvPr>
          <p:cNvSpPr txBox="1"/>
          <p:nvPr/>
        </p:nvSpPr>
        <p:spPr>
          <a:xfrm>
            <a:off x="9005455" y="1091361"/>
            <a:ext cx="3186545" cy="1384995"/>
          </a:xfrm>
          <a:prstGeom prst="rect">
            <a:avLst/>
          </a:prstGeom>
          <a:solidFill>
            <a:srgbClr val="F1E60B">
              <a:alpha val="29804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u="sng" dirty="0">
                <a:latin typeface="Sassoon Infant Std" panose="020B0503020103030203" pitchFamily="34" charset="0"/>
              </a:rPr>
              <a:t>PE</a:t>
            </a:r>
          </a:p>
          <a:p>
            <a:r>
              <a:rPr lang="en-US" sz="1600" dirty="0">
                <a:latin typeface="Sassoon Infant Std" panose="020B0503020103030203" pitchFamily="34" charset="0"/>
              </a:rPr>
              <a:t>Working through the Real PE curriculum on a Monday. </a:t>
            </a:r>
          </a:p>
          <a:p>
            <a:endParaRPr lang="en-US" sz="1600" b="1" dirty="0">
              <a:latin typeface="Sassoon Infant Std"/>
            </a:endParaRPr>
          </a:p>
          <a:p>
            <a:endParaRPr lang="en-US" sz="1600" b="1" dirty="0">
              <a:latin typeface="Sassoon Infant Std" panose="020B0503020103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0A62-14F7-F3BF-7B2E-980F96848012}"/>
              </a:ext>
            </a:extLst>
          </p:cNvPr>
          <p:cNvSpPr txBox="1"/>
          <p:nvPr/>
        </p:nvSpPr>
        <p:spPr>
          <a:xfrm>
            <a:off x="8742692" y="5325585"/>
            <a:ext cx="3186545" cy="1200329"/>
          </a:xfrm>
          <a:prstGeom prst="rect">
            <a:avLst/>
          </a:prstGeom>
          <a:solidFill>
            <a:srgbClr val="F400FF">
              <a:alpha val="29804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u="sng" dirty="0">
                <a:latin typeface="Sassoon Infant Std" panose="020B0503020103030203" pitchFamily="34" charset="0"/>
              </a:rPr>
              <a:t>Computing</a:t>
            </a:r>
            <a:r>
              <a:rPr lang="en-US" sz="2000" dirty="0">
                <a:latin typeface="Sassoon Infant Std" panose="020B0503020103030203" pitchFamily="34" charset="0"/>
              </a:rPr>
              <a:t> </a:t>
            </a:r>
          </a:p>
          <a:p>
            <a:pPr marL="342900" indent="-342900">
              <a:buFont typeface="Calibri"/>
              <a:buChar char="-"/>
            </a:pPr>
            <a:r>
              <a:rPr lang="en-US" sz="2000">
                <a:latin typeface="Sassoon Infant Std"/>
              </a:rPr>
              <a:t>Data Collection</a:t>
            </a:r>
            <a:r>
              <a:rPr lang="en-US" sz="2000" b="1" dirty="0">
                <a:latin typeface="Sassoon Infant Std"/>
              </a:rPr>
              <a:t> </a:t>
            </a:r>
          </a:p>
          <a:p>
            <a:r>
              <a:rPr lang="en-US" sz="1600" dirty="0">
                <a:latin typeface="Sassoon Infant Std" panose="020B0503020103030203" pitchFamily="34" charset="0"/>
              </a:rPr>
              <a:t>- Focus on problem solving and programming using ICT.</a:t>
            </a:r>
            <a:endParaRPr lang="en-US" sz="1100" dirty="0">
              <a:latin typeface="Sassoon Infant Std" panose="020B0503020103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704437-ED22-282F-BD0E-8373BC3EAC07}"/>
              </a:ext>
            </a:extLst>
          </p:cNvPr>
          <p:cNvSpPr txBox="1"/>
          <p:nvPr/>
        </p:nvSpPr>
        <p:spPr>
          <a:xfrm>
            <a:off x="168167" y="5640000"/>
            <a:ext cx="3892782" cy="892552"/>
          </a:xfrm>
          <a:prstGeom prst="rect">
            <a:avLst/>
          </a:prstGeom>
          <a:solidFill>
            <a:srgbClr val="0E00FF">
              <a:alpha val="1098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u="sng" dirty="0">
                <a:latin typeface="Sassoon Infant Std" panose="020B0503020103030203" pitchFamily="34" charset="0"/>
              </a:rPr>
              <a:t>MFL- Spanish</a:t>
            </a:r>
          </a:p>
          <a:p>
            <a:pPr marL="342900" indent="-34290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Speaking, reading, and writing practice. </a:t>
            </a:r>
          </a:p>
          <a:p>
            <a:pPr marL="342900" indent="-342900">
              <a:buFontTx/>
              <a:buChar char="-"/>
            </a:pPr>
            <a:r>
              <a:rPr lang="en-US" sz="1600" dirty="0">
                <a:latin typeface="Sassoon Infant Std"/>
              </a:rPr>
              <a:t>- Focus on home and classroom.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A4CEF-211C-C3B5-D13C-4104DB1EBA6A}"/>
              </a:ext>
            </a:extLst>
          </p:cNvPr>
          <p:cNvSpPr txBox="1"/>
          <p:nvPr/>
        </p:nvSpPr>
        <p:spPr>
          <a:xfrm>
            <a:off x="4895329" y="5420288"/>
            <a:ext cx="3408218" cy="1200329"/>
          </a:xfrm>
          <a:prstGeom prst="rect">
            <a:avLst/>
          </a:prstGeom>
          <a:solidFill>
            <a:srgbClr val="FF0003">
              <a:alpha val="16078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u="sng" dirty="0">
                <a:latin typeface="Sassoon Infant Std" panose="020B0503020103030203" pitchFamily="34" charset="0"/>
              </a:rPr>
              <a:t>Geography </a:t>
            </a:r>
          </a:p>
          <a:p>
            <a:r>
              <a:rPr lang="en-US" sz="2000" b="1" dirty="0">
                <a:latin typeface="Sassoon Infant Std"/>
              </a:rPr>
              <a:t>Water </a:t>
            </a:r>
            <a:r>
              <a:rPr lang="en-US" sz="2000" b="1" dirty="0" err="1">
                <a:latin typeface="Sassoon Infant Std"/>
              </a:rPr>
              <a:t>Water</a:t>
            </a:r>
            <a:r>
              <a:rPr lang="en-US" sz="2000" b="1" dirty="0">
                <a:latin typeface="Sassoon Infant Std"/>
              </a:rPr>
              <a:t> everywhere</a:t>
            </a:r>
            <a:endParaRPr lang="en-US" sz="2000" b="1" dirty="0">
              <a:latin typeface="Sassoon Infant Std" panose="020B0503020103030203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600" dirty="0" err="1">
                <a:latin typeface="Sassoon Infant Std"/>
              </a:rPr>
              <a:t>Wa</a:t>
            </a:r>
            <a:r>
              <a:rPr lang="en-US" sz="1600" dirty="0">
                <a:latin typeface="Sassoon Infant Std"/>
              </a:rPr>
              <a:t>​ter cycle</a:t>
            </a:r>
            <a:endParaRPr lang="en-US" sz="1600" dirty="0">
              <a:latin typeface="Sassoon Infant Std" panose="020B0503020103030203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600" dirty="0">
                <a:latin typeface="Sassoon Infant Std"/>
              </a:rPr>
              <a:t>Flooding (case study)</a:t>
            </a:r>
            <a:endParaRPr lang="en-US" sz="1600" dirty="0">
              <a:latin typeface="Sassoon Infant Std" panose="020B050302010303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443DA4-90EA-900C-C63B-56CA002F3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48" y="2339162"/>
            <a:ext cx="3203208" cy="21983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7D623D-95CC-3FAE-BE1A-37CD25470BCD}"/>
              </a:ext>
            </a:extLst>
          </p:cNvPr>
          <p:cNvSpPr txBox="1"/>
          <p:nvPr/>
        </p:nvSpPr>
        <p:spPr>
          <a:xfrm>
            <a:off x="9005455" y="4182388"/>
            <a:ext cx="3186545" cy="830997"/>
          </a:xfrm>
          <a:prstGeom prst="rect">
            <a:avLst/>
          </a:prstGeom>
          <a:solidFill>
            <a:srgbClr val="BDFDFF">
              <a:alpha val="43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u="sng" dirty="0">
                <a:latin typeface="Sassoon Infant Std" panose="020B0503020103030203" pitchFamily="34" charset="0"/>
              </a:rPr>
              <a:t>Belief Systems</a:t>
            </a:r>
          </a:p>
          <a:p>
            <a:r>
              <a:rPr lang="en-US" sz="1400" b="1" dirty="0">
                <a:latin typeface="Sassoon Infant Std"/>
              </a:rPr>
              <a:t>Buddhism – The story of Buddha, linking this to happiness.</a:t>
            </a:r>
            <a:endParaRPr lang="en-US" sz="1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8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B435-B903-D685-E5E9-96C0B5A8D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8005" y="4448295"/>
            <a:ext cx="9144000" cy="67660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assoon Infant Std" panose="020B0503020103030203" pitchFamily="34" charset="0"/>
              </a:rPr>
              <a:t>Water, Water Everywhere!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655D1-439F-294B-7F38-6E9AB18B1F73}"/>
              </a:ext>
            </a:extLst>
          </p:cNvPr>
          <p:cNvSpPr txBox="1"/>
          <p:nvPr/>
        </p:nvSpPr>
        <p:spPr>
          <a:xfrm>
            <a:off x="0" y="0"/>
            <a:ext cx="4540332" cy="2923877"/>
          </a:xfrm>
          <a:prstGeom prst="rect">
            <a:avLst/>
          </a:prstGeom>
          <a:solidFill>
            <a:srgbClr val="FF9D23">
              <a:alpha val="21176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u="sng" dirty="0">
                <a:latin typeface="Sassoon Infant Std" panose="020B0503020103030203" pitchFamily="34" charset="0"/>
              </a:rPr>
              <a:t>English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/>
              </a:rPr>
              <a:t>Tenses</a:t>
            </a:r>
            <a:endParaRPr lang="en-US" sz="1600" dirty="0">
              <a:latin typeface="Sassoon Infant Std" panose="020B0503020103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Preposition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Complex sentences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Conjunction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/>
              </a:rPr>
              <a:t>Direct </a:t>
            </a:r>
            <a:r>
              <a:rPr lang="en-US" sz="1600">
                <a:latin typeface="Sassoon Infant Std"/>
              </a:rPr>
              <a:t>speech</a:t>
            </a:r>
            <a:endParaRPr lang="en-US" sz="1600" dirty="0">
              <a:latin typeface="Sassoon Infant Std" panose="020B0503020103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/>
              </a:rPr>
              <a:t>Personification</a:t>
            </a:r>
            <a:endParaRPr lang="en-US" sz="1600">
              <a:latin typeface="Sassoon Infant Std" panose="020B0503020103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Pronouns for cohesion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Similes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/>
              </a:rPr>
              <a:t>Expanded </a:t>
            </a:r>
            <a:r>
              <a:rPr lang="en-US" sz="1600">
                <a:latin typeface="Sassoon Infant Std"/>
              </a:rPr>
              <a:t>noun</a:t>
            </a:r>
            <a:r>
              <a:rPr lang="en-US" sz="1600" dirty="0">
                <a:latin typeface="Sassoon Infant Std"/>
              </a:rPr>
              <a:t> phrases</a:t>
            </a:r>
            <a:endParaRPr lang="en-US" sz="1600" dirty="0">
              <a:latin typeface="Sassoon Infant Std" panose="020B0503020103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Fronted adverbials with a comma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B49FE-8D2E-D31B-6219-9133F3E4F205}"/>
              </a:ext>
            </a:extLst>
          </p:cNvPr>
          <p:cNvSpPr txBox="1"/>
          <p:nvPr/>
        </p:nvSpPr>
        <p:spPr>
          <a:xfrm>
            <a:off x="0" y="3072605"/>
            <a:ext cx="4540332" cy="2339102"/>
          </a:xfrm>
          <a:prstGeom prst="rect">
            <a:avLst/>
          </a:prstGeom>
          <a:solidFill>
            <a:srgbClr val="E7F4FF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Sassoon Infant Std" panose="020B0503020103030203" pitchFamily="34" charset="0"/>
              </a:rPr>
              <a:t>Maths</a:t>
            </a:r>
            <a:endParaRPr lang="en-US" sz="2400" b="1" u="sng" dirty="0">
              <a:latin typeface="Sassoon Infant Std" panose="020B0503020103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latin typeface="Sassoon Infant Std" panose="020B0503020103030203" pitchFamily="34" charset="0"/>
              </a:rPr>
              <a:t>Width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Sassoon Infant Std" panose="020B0503020103030203" pitchFamily="34" charset="0"/>
              </a:rPr>
              <a:t>Fraction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Sassoon Infant Std" panose="020B0503020103030203" pitchFamily="34" charset="0"/>
              </a:rPr>
              <a:t>Whole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Unit fraction/non-unit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Mixed number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Improper fraction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Hundredths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Tenths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ED5C2-2D6E-E430-1510-09FF889EEF17}"/>
              </a:ext>
            </a:extLst>
          </p:cNvPr>
          <p:cNvSpPr txBox="1"/>
          <p:nvPr/>
        </p:nvSpPr>
        <p:spPr>
          <a:xfrm>
            <a:off x="0" y="5691203"/>
            <a:ext cx="4821382" cy="1046440"/>
          </a:xfrm>
          <a:prstGeom prst="rect">
            <a:avLst/>
          </a:prstGeom>
          <a:solidFill>
            <a:srgbClr val="E0FFE2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Sassoon Infant Std" panose="020B0503020103030203" pitchFamily="34" charset="0"/>
              </a:rPr>
              <a:t>Learn together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Sassoon Infant Std" panose="020B0503020103030203" pitchFamily="34" charset="0"/>
              </a:rPr>
              <a:t>Integrity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Sassoon Infant Std" panose="020B0503020103030203" pitchFamily="34" charset="0"/>
              </a:rPr>
              <a:t>Honesty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Sassoon Infant Std" panose="020B0503020103030203" pitchFamily="34" charset="0"/>
              </a:rPr>
              <a:t>Morality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9F2F0-F054-8978-6EB8-24066C66426A}"/>
              </a:ext>
            </a:extLst>
          </p:cNvPr>
          <p:cNvSpPr txBox="1"/>
          <p:nvPr/>
        </p:nvSpPr>
        <p:spPr>
          <a:xfrm>
            <a:off x="4821382" y="26008"/>
            <a:ext cx="4045525" cy="22929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Sassoon Infant Std" panose="020B0503020103030203" pitchFamily="34" charset="0"/>
              </a:rPr>
              <a:t>Science – Electricity</a:t>
            </a:r>
          </a:p>
          <a:p>
            <a:r>
              <a:rPr lang="en-US" sz="1600" dirty="0">
                <a:latin typeface="Sassoon Infant Std" panose="020B0503020103030203" pitchFamily="34" charset="0"/>
              </a:rPr>
              <a:t>-  Circuit 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Electricity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Battery 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Cell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Conductor 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Watts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Amps </a:t>
            </a:r>
          </a:p>
          <a:p>
            <a:pPr marL="171450" indent="-171450">
              <a:buFontTx/>
              <a:buChar char="-"/>
            </a:pPr>
            <a:endParaRPr lang="en-US" sz="1100" dirty="0">
              <a:latin typeface="Sassoon Infant Std" panose="020B0503020103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2F83E-47D4-43BB-FABD-6767473E8F08}"/>
              </a:ext>
            </a:extLst>
          </p:cNvPr>
          <p:cNvSpPr txBox="1"/>
          <p:nvPr/>
        </p:nvSpPr>
        <p:spPr>
          <a:xfrm>
            <a:off x="9005455" y="143319"/>
            <a:ext cx="3186545" cy="1692771"/>
          </a:xfrm>
          <a:prstGeom prst="rect">
            <a:avLst/>
          </a:prstGeom>
          <a:solidFill>
            <a:srgbClr val="71C0FF">
              <a:alpha val="2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Sassoon Infant Std" panose="020B0503020103030203" pitchFamily="34" charset="0"/>
              </a:rPr>
              <a:t>Music</a:t>
            </a:r>
            <a:r>
              <a:rPr lang="en-US" sz="2400" dirty="0">
                <a:latin typeface="Sassoon Infant Std" panose="020B0503020103030203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Harmony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Melody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Tempo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Rhythm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Compose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754D99-A434-46EC-B85C-C4F710A9BF60}"/>
              </a:ext>
            </a:extLst>
          </p:cNvPr>
          <p:cNvSpPr txBox="1"/>
          <p:nvPr/>
        </p:nvSpPr>
        <p:spPr>
          <a:xfrm>
            <a:off x="9005453" y="2015991"/>
            <a:ext cx="3186545" cy="1631216"/>
          </a:xfrm>
          <a:prstGeom prst="rect">
            <a:avLst/>
          </a:prstGeom>
          <a:solidFill>
            <a:srgbClr val="F1E60B">
              <a:alpha val="2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Sassoon Infant Std" panose="020B0503020103030203" pitchFamily="34" charset="0"/>
              </a:rPr>
              <a:t>PE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Teamwork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Effort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Focus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Strategy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Challenge</a:t>
            </a:r>
            <a:endParaRPr lang="en-US" sz="1100" dirty="0">
              <a:latin typeface="Sassoon Infant Std" panose="020B0503020103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0A62-14F7-F3BF-7B2E-980F96848012}"/>
              </a:ext>
            </a:extLst>
          </p:cNvPr>
          <p:cNvSpPr txBox="1"/>
          <p:nvPr/>
        </p:nvSpPr>
        <p:spPr>
          <a:xfrm>
            <a:off x="9005453" y="3791431"/>
            <a:ext cx="3186545" cy="1477328"/>
          </a:xfrm>
          <a:prstGeom prst="rect">
            <a:avLst/>
          </a:prstGeom>
          <a:solidFill>
            <a:srgbClr val="F400FF">
              <a:alpha val="2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Sassoon Infant Std" panose="020B0503020103030203" pitchFamily="34" charset="0"/>
              </a:rPr>
              <a:t>Computing</a:t>
            </a:r>
            <a:r>
              <a:rPr lang="en-US" sz="2000" dirty="0">
                <a:latin typeface="Sassoon Infant Std" panose="020B0503020103030203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Sassoon Infant Std" panose="020B0503020103030203" pitchFamily="34" charset="0"/>
              </a:rPr>
              <a:t>Programming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Sassoon Infant Std" panose="020B0503020103030203" pitchFamily="34" charset="0"/>
              </a:rPr>
              <a:t>Code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Sassoon Infant Std" panose="020B0503020103030203" pitchFamily="34" charset="0"/>
              </a:rPr>
              <a:t>Scratch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Sassoon Infant Std" panose="020B0503020103030203" pitchFamily="34" charset="0"/>
              </a:rPr>
              <a:t>Pixels 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latin typeface="Sassoon Infant Std" panose="020B0503020103030203" pitchFamily="34" charset="0"/>
              </a:rPr>
              <a:t>Optimise</a:t>
            </a:r>
            <a:endParaRPr lang="en-US" sz="1400" dirty="0">
              <a:latin typeface="Sassoon Infant Std" panose="020B0503020103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704437-ED22-282F-BD0E-8373BC3EAC07}"/>
              </a:ext>
            </a:extLst>
          </p:cNvPr>
          <p:cNvSpPr txBox="1"/>
          <p:nvPr/>
        </p:nvSpPr>
        <p:spPr>
          <a:xfrm>
            <a:off x="9005455" y="5336634"/>
            <a:ext cx="3186545" cy="1323439"/>
          </a:xfrm>
          <a:prstGeom prst="rect">
            <a:avLst/>
          </a:prstGeom>
          <a:solidFill>
            <a:srgbClr val="0E00FF">
              <a:alpha val="1098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u="sng" dirty="0">
                <a:latin typeface="Sassoon Infant Std" panose="020B0503020103030203" pitchFamily="34" charset="0"/>
              </a:rPr>
              <a:t>MFL- Spanish</a:t>
            </a:r>
          </a:p>
          <a:p>
            <a:pPr marL="342900" indent="-342900">
              <a:buFont typeface="Calibri"/>
              <a:buChar char="-"/>
            </a:pPr>
            <a:r>
              <a:rPr lang="en-US" sz="2000" u="sng" dirty="0">
                <a:latin typeface="Sassoon Infant Std"/>
              </a:rPr>
              <a:t>Una casa, un </a:t>
            </a:r>
            <a:r>
              <a:rPr lang="en-US" sz="2000" u="sng" dirty="0" err="1">
                <a:latin typeface="Sassoon Infant Std"/>
              </a:rPr>
              <a:t>piso</a:t>
            </a:r>
            <a:r>
              <a:rPr lang="en-US" sz="2000" u="sng" dirty="0">
                <a:latin typeface="Sassoon Infant Std"/>
              </a:rPr>
              <a:t>, ciudad, campo, </a:t>
            </a:r>
            <a:r>
              <a:rPr lang="en-US" sz="2000" u="sng" dirty="0" err="1">
                <a:latin typeface="Sassoon Infant Std"/>
              </a:rPr>
              <a:t>cocina</a:t>
            </a:r>
            <a:r>
              <a:rPr lang="en-US" sz="2000" u="sng" dirty="0">
                <a:latin typeface="Sassoon Infant Std"/>
              </a:rPr>
              <a:t> and un </a:t>
            </a:r>
            <a:r>
              <a:rPr lang="en-US" sz="2000" u="sng" dirty="0" err="1">
                <a:latin typeface="Sassoon Infant Std"/>
              </a:rPr>
              <a:t>dormitori</a:t>
            </a:r>
            <a:r>
              <a:rPr lang="en-US" sz="2000" u="sng" dirty="0">
                <a:latin typeface="Sassoon Infant Std"/>
              </a:rPr>
              <a:t>o</a:t>
            </a:r>
            <a:endParaRPr lang="en-US" sz="2000" u="sng" dirty="0">
              <a:latin typeface="Sassoon Infant Std" panose="020B0503020103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A4CEF-211C-C3B5-D13C-4104DB1EBA6A}"/>
              </a:ext>
            </a:extLst>
          </p:cNvPr>
          <p:cNvSpPr txBox="1"/>
          <p:nvPr/>
        </p:nvSpPr>
        <p:spPr>
          <a:xfrm>
            <a:off x="5209308" y="5366615"/>
            <a:ext cx="3408218" cy="1261884"/>
          </a:xfrm>
          <a:prstGeom prst="rect">
            <a:avLst/>
          </a:prstGeom>
          <a:solidFill>
            <a:srgbClr val="FF0003">
              <a:alpha val="16078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u="sng" dirty="0">
                <a:latin typeface="Sassoon Infant Std" panose="020B0503020103030203" pitchFamily="34" charset="0"/>
              </a:rPr>
              <a:t>Geography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Sassoon Infant Std" panose="020B0503020103030203" pitchFamily="34" charset="0"/>
              </a:rPr>
              <a:t>Human geography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Sassoon Infant Std" panose="020B0503020103030203" pitchFamily="34" charset="0"/>
              </a:rPr>
              <a:t>Natural geography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Sassoon Infant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Sassoon Infant Std" panose="020B0503020103030203" pitchFamily="34" charset="0"/>
              </a:rPr>
              <a:t>Compare and contrast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2273EC-9D57-FD51-C852-062315794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369" y="2509284"/>
            <a:ext cx="2841699" cy="195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99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8513FB84FD5B46905482098FC0BB52" ma:contentTypeVersion="19" ma:contentTypeDescription="Create a new document." ma:contentTypeScope="" ma:versionID="376331d1e84ef7bf3a95af8864306168">
  <xsd:schema xmlns:xsd="http://www.w3.org/2001/XMLSchema" xmlns:xs="http://www.w3.org/2001/XMLSchema" xmlns:p="http://schemas.microsoft.com/office/2006/metadata/properties" xmlns:ns2="60b8db74-e871-444f-9863-37bd1cbb2438" xmlns:ns3="859e476f-6fb8-4f94-81b5-67fb467e7b29" targetNamespace="http://schemas.microsoft.com/office/2006/metadata/properties" ma:root="true" ma:fieldsID="c1ed531ec44a595b80d8698da6a8b84f" ns2:_="" ns3:_="">
    <xsd:import namespace="60b8db74-e871-444f-9863-37bd1cbb2438"/>
    <xsd:import namespace="859e476f-6fb8-4f94-81b5-67fb467e7b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8db74-e871-444f-9863-37bd1cbb2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09459ae-8277-4de3-8c6e-43e837f8a5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e476f-6fb8-4f94-81b5-67fb467e7b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ecfb6c-9837-482b-8686-2a3ae99ebc30}" ma:internalName="TaxCatchAll" ma:showField="CatchAllData" ma:web="859e476f-6fb8-4f94-81b5-67fb467e7b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b8db74-e871-444f-9863-37bd1cbb2438">
      <Terms xmlns="http://schemas.microsoft.com/office/infopath/2007/PartnerControls"/>
    </lcf76f155ced4ddcb4097134ff3c332f>
    <TaxCatchAll xmlns="859e476f-6fb8-4f94-81b5-67fb467e7b2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22B7DD-A1A4-48F5-AD06-D2D24F28D6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b8db74-e871-444f-9863-37bd1cbb2438"/>
    <ds:schemaRef ds:uri="859e476f-6fb8-4f94-81b5-67fb467e7b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7F666F-4FDF-4EDB-BF0B-D788A99AF444}">
  <ds:schemaRefs>
    <ds:schemaRef ds:uri="http://schemas.microsoft.com/office/2006/documentManagement/types"/>
    <ds:schemaRef ds:uri="60b8db74-e871-444f-9863-37bd1cbb2438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859e476f-6fb8-4f94-81b5-67fb467e7b2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5E38550-8147-41CC-87B5-3404FDC227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302</Words>
  <Application>Microsoft Macintosh PowerPoint</Application>
  <PresentationFormat>Widescreen</PresentationFormat>
  <Paragraphs>102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Sassoon Infant Std</vt:lpstr>
      <vt:lpstr>Office Theme</vt:lpstr>
      <vt:lpstr>Water, Water everywhere.</vt:lpstr>
      <vt:lpstr>Water, Water Everywhere!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on the levls.</dc:title>
  <dc:creator>Naomi Race</dc:creator>
  <cp:lastModifiedBy>Melody Clayton</cp:lastModifiedBy>
  <cp:revision>50</cp:revision>
  <dcterms:created xsi:type="dcterms:W3CDTF">2023-02-09T14:15:02Z</dcterms:created>
  <dcterms:modified xsi:type="dcterms:W3CDTF">2026-03-05T19:19:44Z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0x010100338513FB84FD5B46905482098FC0BB52</vt:lpwstr>
  </property>
  <property fmtid="{D5CDD505-2E9C-101B-9397-08002B2CF9AE}" pid="3" name="MediaServiceImageTags">
    <vt:lpwstr/>
  </property>
</Properties>
</file>